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60" r:id="rId4"/>
    <p:sldId id="258" r:id="rId5"/>
    <p:sldId id="261" r:id="rId6"/>
    <p:sldId id="283" r:id="rId7"/>
    <p:sldId id="284" r:id="rId8"/>
    <p:sldId id="264" r:id="rId9"/>
    <p:sldId id="273" r:id="rId10"/>
    <p:sldId id="265" r:id="rId11"/>
    <p:sldId id="274" r:id="rId12"/>
    <p:sldId id="270" r:id="rId13"/>
    <p:sldId id="276" r:id="rId14"/>
    <p:sldId id="271" r:id="rId15"/>
    <p:sldId id="275" r:id="rId16"/>
    <p:sldId id="266" r:id="rId17"/>
    <p:sldId id="277" r:id="rId18"/>
    <p:sldId id="272" r:id="rId19"/>
    <p:sldId id="278" r:id="rId20"/>
    <p:sldId id="267" r:id="rId21"/>
    <p:sldId id="279" r:id="rId22"/>
    <p:sldId id="280" r:id="rId23"/>
    <p:sldId id="281" r:id="rId24"/>
    <p:sldId id="282" r:id="rId25"/>
    <p:sldId id="268" r:id="rId26"/>
    <p:sldId id="26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AACFE9-2B48-4CD6-A238-86988D1B4F0A}" v="81" dt="2021-10-30T21:51:08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Flannery" userId="94968e408f2981c8" providerId="LiveId" clId="{BBAACFE9-2B48-4CD6-A238-86988D1B4F0A}"/>
    <pc:docChg chg="undo redo custSel addSld delSld modSld sldOrd modMainMaster">
      <pc:chgData name="James Flannery" userId="94968e408f2981c8" providerId="LiveId" clId="{BBAACFE9-2B48-4CD6-A238-86988D1B4F0A}" dt="2021-10-30T21:51:08.186" v="6977"/>
      <pc:docMkLst>
        <pc:docMk/>
      </pc:docMkLst>
      <pc:sldChg chg="modSp mod setBg">
        <pc:chgData name="James Flannery" userId="94968e408f2981c8" providerId="LiveId" clId="{BBAACFE9-2B48-4CD6-A238-86988D1B4F0A}" dt="2021-10-30T21:51:08.186" v="6977"/>
        <pc:sldMkLst>
          <pc:docMk/>
          <pc:sldMk cId="2095188201" sldId="256"/>
        </pc:sldMkLst>
        <pc:spChg chg="mod">
          <ac:chgData name="James Flannery" userId="94968e408f2981c8" providerId="LiveId" clId="{BBAACFE9-2B48-4CD6-A238-86988D1B4F0A}" dt="2021-10-30T21:50:22.880" v="6959"/>
          <ac:spMkLst>
            <pc:docMk/>
            <pc:sldMk cId="2095188201" sldId="256"/>
            <ac:spMk id="2" creationId="{7BAD8217-0457-456D-9EA3-B65B5AA80655}"/>
          </ac:spMkLst>
        </pc:spChg>
        <pc:spChg chg="mod">
          <ac:chgData name="James Flannery" userId="94968e408f2981c8" providerId="LiveId" clId="{BBAACFE9-2B48-4CD6-A238-86988D1B4F0A}" dt="2021-10-30T21:50:22.880" v="6959"/>
          <ac:spMkLst>
            <pc:docMk/>
            <pc:sldMk cId="2095188201" sldId="256"/>
            <ac:spMk id="3" creationId="{0B40C098-F17C-4C54-A6BC-604495D64B5E}"/>
          </ac:spMkLst>
        </pc:spChg>
      </pc:sldChg>
      <pc:sldChg chg="modSp mod setBg">
        <pc:chgData name="James Flannery" userId="94968e408f2981c8" providerId="LiveId" clId="{BBAACFE9-2B48-4CD6-A238-86988D1B4F0A}" dt="2021-10-30T21:50:23.006" v="6960" actId="27636"/>
        <pc:sldMkLst>
          <pc:docMk/>
          <pc:sldMk cId="2205300448" sldId="257"/>
        </pc:sldMkLst>
        <pc:spChg chg="mod">
          <ac:chgData name="James Flannery" userId="94968e408f2981c8" providerId="LiveId" clId="{BBAACFE9-2B48-4CD6-A238-86988D1B4F0A}" dt="2021-10-30T21:50:22.880" v="6959"/>
          <ac:spMkLst>
            <pc:docMk/>
            <pc:sldMk cId="2205300448" sldId="257"/>
            <ac:spMk id="2" creationId="{94BA1295-1675-4EB4-81D9-DE0D83DFFD7B}"/>
          </ac:spMkLst>
        </pc:spChg>
        <pc:spChg chg="mod">
          <ac:chgData name="James Flannery" userId="94968e408f2981c8" providerId="LiveId" clId="{BBAACFE9-2B48-4CD6-A238-86988D1B4F0A}" dt="2021-10-30T21:50:23.006" v="6960" actId="27636"/>
          <ac:spMkLst>
            <pc:docMk/>
            <pc:sldMk cId="2205300448" sldId="257"/>
            <ac:spMk id="3" creationId="{8DB40E70-0D4E-4666-807D-CBD357AFCA47}"/>
          </ac:spMkLst>
        </pc:spChg>
      </pc:sldChg>
      <pc:sldChg chg="modSp mod">
        <pc:chgData name="James Flannery" userId="94968e408f2981c8" providerId="LiveId" clId="{BBAACFE9-2B48-4CD6-A238-86988D1B4F0A}" dt="2021-10-30T21:50:23.088" v="6962" actId="27636"/>
        <pc:sldMkLst>
          <pc:docMk/>
          <pc:sldMk cId="2349267794" sldId="258"/>
        </pc:sldMkLst>
        <pc:spChg chg="mod">
          <ac:chgData name="James Flannery" userId="94968e408f2981c8" providerId="LiveId" clId="{BBAACFE9-2B48-4CD6-A238-86988D1B4F0A}" dt="2021-10-30T21:50:22.880" v="6959"/>
          <ac:spMkLst>
            <pc:docMk/>
            <pc:sldMk cId="2349267794" sldId="258"/>
            <ac:spMk id="2" creationId="{91E19488-BFAF-4644-9648-D197586A72EE}"/>
          </ac:spMkLst>
        </pc:spChg>
        <pc:spChg chg="mod">
          <ac:chgData name="James Flannery" userId="94968e408f2981c8" providerId="LiveId" clId="{BBAACFE9-2B48-4CD6-A238-86988D1B4F0A}" dt="2021-10-30T21:50:23.088" v="6962" actId="27636"/>
          <ac:spMkLst>
            <pc:docMk/>
            <pc:sldMk cId="2349267794" sldId="258"/>
            <ac:spMk id="3" creationId="{C96EDCE6-BB0D-4496-BD68-BBA0E672B885}"/>
          </ac:spMkLst>
        </pc:spChg>
      </pc:sldChg>
      <pc:sldChg chg="modSp del mod">
        <pc:chgData name="James Flannery" userId="94968e408f2981c8" providerId="LiveId" clId="{BBAACFE9-2B48-4CD6-A238-86988D1B4F0A}" dt="2021-10-29T19:05:52.554" v="343" actId="2696"/>
        <pc:sldMkLst>
          <pc:docMk/>
          <pc:sldMk cId="3019342051" sldId="259"/>
        </pc:sldMkLst>
        <pc:spChg chg="mod">
          <ac:chgData name="James Flannery" userId="94968e408f2981c8" providerId="LiveId" clId="{BBAACFE9-2B48-4CD6-A238-86988D1B4F0A}" dt="2021-10-29T19:05:22.702" v="325" actId="20577"/>
          <ac:spMkLst>
            <pc:docMk/>
            <pc:sldMk cId="3019342051" sldId="259"/>
            <ac:spMk id="3" creationId="{DC08925B-1C86-4F71-A780-8407CA055977}"/>
          </ac:spMkLst>
        </pc:spChg>
      </pc:sldChg>
      <pc:sldChg chg="modSp mod ord">
        <pc:chgData name="James Flannery" userId="94968e408f2981c8" providerId="LiveId" clId="{BBAACFE9-2B48-4CD6-A238-86988D1B4F0A}" dt="2021-10-30T21:50:23.071" v="6961" actId="27636"/>
        <pc:sldMkLst>
          <pc:docMk/>
          <pc:sldMk cId="1839835286" sldId="260"/>
        </pc:sldMkLst>
        <pc:spChg chg="mod">
          <ac:chgData name="James Flannery" userId="94968e408f2981c8" providerId="LiveId" clId="{BBAACFE9-2B48-4CD6-A238-86988D1B4F0A}" dt="2021-10-30T21:50:22.880" v="6959"/>
          <ac:spMkLst>
            <pc:docMk/>
            <pc:sldMk cId="1839835286" sldId="260"/>
            <ac:spMk id="2" creationId="{7A265991-D76F-47CB-9EEF-3A2768C17E39}"/>
          </ac:spMkLst>
        </pc:spChg>
        <pc:spChg chg="mod">
          <ac:chgData name="James Flannery" userId="94968e408f2981c8" providerId="LiveId" clId="{BBAACFE9-2B48-4CD6-A238-86988D1B4F0A}" dt="2021-10-30T21:50:23.071" v="6961" actId="27636"/>
          <ac:spMkLst>
            <pc:docMk/>
            <pc:sldMk cId="1839835286" sldId="260"/>
            <ac:spMk id="3" creationId="{92284450-532B-44FC-9341-CC4B3164DC3F}"/>
          </ac:spMkLst>
        </pc:spChg>
      </pc:sldChg>
      <pc:sldChg chg="modSp mod">
        <pc:chgData name="James Flannery" userId="94968e408f2981c8" providerId="LiveId" clId="{BBAACFE9-2B48-4CD6-A238-86988D1B4F0A}" dt="2021-10-30T21:50:22.880" v="6959"/>
        <pc:sldMkLst>
          <pc:docMk/>
          <pc:sldMk cId="3520518829" sldId="261"/>
        </pc:sldMkLst>
        <pc:spChg chg="mod">
          <ac:chgData name="James Flannery" userId="94968e408f2981c8" providerId="LiveId" clId="{BBAACFE9-2B48-4CD6-A238-86988D1B4F0A}" dt="2021-10-30T21:50:22.880" v="6959"/>
          <ac:spMkLst>
            <pc:docMk/>
            <pc:sldMk cId="3520518829" sldId="261"/>
            <ac:spMk id="2" creationId="{DCC6B894-90AA-4A75-BACD-7977D7B58107}"/>
          </ac:spMkLst>
        </pc:spChg>
        <pc:spChg chg="mod">
          <ac:chgData name="James Flannery" userId="94968e408f2981c8" providerId="LiveId" clId="{BBAACFE9-2B48-4CD6-A238-86988D1B4F0A}" dt="2021-10-30T21:50:22.880" v="6959"/>
          <ac:spMkLst>
            <pc:docMk/>
            <pc:sldMk cId="3520518829" sldId="261"/>
            <ac:spMk id="3" creationId="{9B9968B3-FA6A-4F50-A8D5-5A9FF9FB3F37}"/>
          </ac:spMkLst>
        </pc:spChg>
      </pc:sldChg>
      <pc:sldChg chg="modSp del mod">
        <pc:chgData name="James Flannery" userId="94968e408f2981c8" providerId="LiveId" clId="{BBAACFE9-2B48-4CD6-A238-86988D1B4F0A}" dt="2021-10-29T20:27:40.006" v="466" actId="2696"/>
        <pc:sldMkLst>
          <pc:docMk/>
          <pc:sldMk cId="3398103827" sldId="262"/>
        </pc:sldMkLst>
        <pc:spChg chg="mod">
          <ac:chgData name="James Flannery" userId="94968e408f2981c8" providerId="LiveId" clId="{BBAACFE9-2B48-4CD6-A238-86988D1B4F0A}" dt="2021-10-28T14:12:25.614" v="19" actId="20577"/>
          <ac:spMkLst>
            <pc:docMk/>
            <pc:sldMk cId="3398103827" sldId="262"/>
            <ac:spMk id="2" creationId="{E190C00C-94F5-406A-9224-7C26E17111A1}"/>
          </ac:spMkLst>
        </pc:spChg>
      </pc:sldChg>
      <pc:sldChg chg="modSp new del mod">
        <pc:chgData name="James Flannery" userId="94968e408f2981c8" providerId="LiveId" clId="{BBAACFE9-2B48-4CD6-A238-86988D1B4F0A}" dt="2021-10-29T20:27:45.046" v="467" actId="2696"/>
        <pc:sldMkLst>
          <pc:docMk/>
          <pc:sldMk cId="3509647150" sldId="263"/>
        </pc:sldMkLst>
        <pc:spChg chg="mod">
          <ac:chgData name="James Flannery" userId="94968e408f2981c8" providerId="LiveId" clId="{BBAACFE9-2B48-4CD6-A238-86988D1B4F0A}" dt="2021-10-28T14:12:35.156" v="41" actId="20577"/>
          <ac:spMkLst>
            <pc:docMk/>
            <pc:sldMk cId="3509647150" sldId="263"/>
            <ac:spMk id="2" creationId="{F1C903BE-825B-4DBD-A8AB-439A85DC520B}"/>
          </ac:spMkLst>
        </pc:spChg>
      </pc:sldChg>
      <pc:sldChg chg="addSp delSp modSp new mod">
        <pc:chgData name="James Flannery" userId="94968e408f2981c8" providerId="LiveId" clId="{BBAACFE9-2B48-4CD6-A238-86988D1B4F0A}" dt="2021-10-30T21:50:22.880" v="6959"/>
        <pc:sldMkLst>
          <pc:docMk/>
          <pc:sldMk cId="592330411" sldId="264"/>
        </pc:sldMkLst>
        <pc:spChg chg="mod">
          <ac:chgData name="James Flannery" userId="94968e408f2981c8" providerId="LiveId" clId="{BBAACFE9-2B48-4CD6-A238-86988D1B4F0A}" dt="2021-10-30T21:50:22.880" v="6959"/>
          <ac:spMkLst>
            <pc:docMk/>
            <pc:sldMk cId="592330411" sldId="264"/>
            <ac:spMk id="2" creationId="{D41E4911-1ECD-4B63-981E-3D2988EF7425}"/>
          </ac:spMkLst>
        </pc:spChg>
        <pc:spChg chg="del">
          <ac:chgData name="James Flannery" userId="94968e408f2981c8" providerId="LiveId" clId="{BBAACFE9-2B48-4CD6-A238-86988D1B4F0A}" dt="2021-10-29T20:28:31.977" v="492"/>
          <ac:spMkLst>
            <pc:docMk/>
            <pc:sldMk cId="592330411" sldId="264"/>
            <ac:spMk id="3" creationId="{0A00A6D2-542B-45AA-BF01-4F0165970FA8}"/>
          </ac:spMkLst>
        </pc:spChg>
        <pc:picChg chg="add mod">
          <ac:chgData name="James Flannery" userId="94968e408f2981c8" providerId="LiveId" clId="{BBAACFE9-2B48-4CD6-A238-86988D1B4F0A}" dt="2021-10-30T21:50:22.880" v="6959"/>
          <ac:picMkLst>
            <pc:docMk/>
            <pc:sldMk cId="592330411" sldId="264"/>
            <ac:picMk id="1026" creationId="{2DB30EB2-A50D-470A-AB17-05CA8EC6F64B}"/>
          </ac:picMkLst>
        </pc:picChg>
      </pc:sldChg>
      <pc:sldChg chg="addSp delSp modSp new mod">
        <pc:chgData name="James Flannery" userId="94968e408f2981c8" providerId="LiveId" clId="{BBAACFE9-2B48-4CD6-A238-86988D1B4F0A}" dt="2021-10-30T21:50:22.880" v="6959"/>
        <pc:sldMkLst>
          <pc:docMk/>
          <pc:sldMk cId="2822581374" sldId="265"/>
        </pc:sldMkLst>
        <pc:spChg chg="mod">
          <ac:chgData name="James Flannery" userId="94968e408f2981c8" providerId="LiveId" clId="{BBAACFE9-2B48-4CD6-A238-86988D1B4F0A}" dt="2021-10-30T21:50:22.880" v="6959"/>
          <ac:spMkLst>
            <pc:docMk/>
            <pc:sldMk cId="2822581374" sldId="265"/>
            <ac:spMk id="2" creationId="{FD884FEC-89D7-44AD-9467-A45D981A2B5C}"/>
          </ac:spMkLst>
        </pc:spChg>
        <pc:spChg chg="del">
          <ac:chgData name="James Flannery" userId="94968e408f2981c8" providerId="LiveId" clId="{BBAACFE9-2B48-4CD6-A238-86988D1B4F0A}" dt="2021-10-29T20:29:24.334" v="497"/>
          <ac:spMkLst>
            <pc:docMk/>
            <pc:sldMk cId="2822581374" sldId="265"/>
            <ac:spMk id="3" creationId="{C792AAFB-112A-4022-AC3A-7F4BB1DF8821}"/>
          </ac:spMkLst>
        </pc:spChg>
        <pc:picChg chg="add mod">
          <ac:chgData name="James Flannery" userId="94968e408f2981c8" providerId="LiveId" clId="{BBAACFE9-2B48-4CD6-A238-86988D1B4F0A}" dt="2021-10-30T21:50:22.880" v="6959"/>
          <ac:picMkLst>
            <pc:docMk/>
            <pc:sldMk cId="2822581374" sldId="265"/>
            <ac:picMk id="2050" creationId="{176C008F-B0AB-4699-85E5-4760FE579515}"/>
          </ac:picMkLst>
        </pc:picChg>
      </pc:sldChg>
      <pc:sldChg chg="addSp delSp modSp new mod">
        <pc:chgData name="James Flannery" userId="94968e408f2981c8" providerId="LiveId" clId="{BBAACFE9-2B48-4CD6-A238-86988D1B4F0A}" dt="2021-10-30T21:50:22.880" v="6959"/>
        <pc:sldMkLst>
          <pc:docMk/>
          <pc:sldMk cId="2698428471" sldId="266"/>
        </pc:sldMkLst>
        <pc:spChg chg="mod">
          <ac:chgData name="James Flannery" userId="94968e408f2981c8" providerId="LiveId" clId="{BBAACFE9-2B48-4CD6-A238-86988D1B4F0A}" dt="2021-10-30T21:50:22.880" v="6959"/>
          <ac:spMkLst>
            <pc:docMk/>
            <pc:sldMk cId="2698428471" sldId="266"/>
            <ac:spMk id="2" creationId="{6CC4AF30-43E9-43B7-BB47-04B431B46A46}"/>
          </ac:spMkLst>
        </pc:spChg>
        <pc:spChg chg="del">
          <ac:chgData name="James Flannery" userId="94968e408f2981c8" providerId="LiveId" clId="{BBAACFE9-2B48-4CD6-A238-86988D1B4F0A}" dt="2021-10-29T20:37:04.401" v="615"/>
          <ac:spMkLst>
            <pc:docMk/>
            <pc:sldMk cId="2698428471" sldId="266"/>
            <ac:spMk id="3" creationId="{8B6C7CB6-D79A-42F1-937A-542EDF53F2FE}"/>
          </ac:spMkLst>
        </pc:spChg>
        <pc:picChg chg="add mod">
          <ac:chgData name="James Flannery" userId="94968e408f2981c8" providerId="LiveId" clId="{BBAACFE9-2B48-4CD6-A238-86988D1B4F0A}" dt="2021-10-30T21:50:22.880" v="6959"/>
          <ac:picMkLst>
            <pc:docMk/>
            <pc:sldMk cId="2698428471" sldId="266"/>
            <ac:picMk id="5122" creationId="{DE93274E-1D43-492B-891F-099ABC53BC8A}"/>
          </ac:picMkLst>
        </pc:picChg>
      </pc:sldChg>
      <pc:sldChg chg="addSp delSp modSp new mod">
        <pc:chgData name="James Flannery" userId="94968e408f2981c8" providerId="LiveId" clId="{BBAACFE9-2B48-4CD6-A238-86988D1B4F0A}" dt="2021-10-30T21:50:22.880" v="6959"/>
        <pc:sldMkLst>
          <pc:docMk/>
          <pc:sldMk cId="925459244" sldId="267"/>
        </pc:sldMkLst>
        <pc:spChg chg="mod">
          <ac:chgData name="James Flannery" userId="94968e408f2981c8" providerId="LiveId" clId="{BBAACFE9-2B48-4CD6-A238-86988D1B4F0A}" dt="2021-10-30T21:50:22.880" v="6959"/>
          <ac:spMkLst>
            <pc:docMk/>
            <pc:sldMk cId="925459244" sldId="267"/>
            <ac:spMk id="2" creationId="{97E10379-30BC-49BF-9E70-A24DB2E6A96D}"/>
          </ac:spMkLst>
        </pc:spChg>
        <pc:spChg chg="del">
          <ac:chgData name="James Flannery" userId="94968e408f2981c8" providerId="LiveId" clId="{BBAACFE9-2B48-4CD6-A238-86988D1B4F0A}" dt="2021-10-30T18:18:42.719" v="3268"/>
          <ac:spMkLst>
            <pc:docMk/>
            <pc:sldMk cId="925459244" sldId="267"/>
            <ac:spMk id="3" creationId="{CB7F1CA4-09F9-485E-843D-830E94D35339}"/>
          </ac:spMkLst>
        </pc:spChg>
        <pc:picChg chg="add mod">
          <ac:chgData name="James Flannery" userId="94968e408f2981c8" providerId="LiveId" clId="{BBAACFE9-2B48-4CD6-A238-86988D1B4F0A}" dt="2021-10-30T21:50:22.880" v="6959"/>
          <ac:picMkLst>
            <pc:docMk/>
            <pc:sldMk cId="925459244" sldId="267"/>
            <ac:picMk id="1026" creationId="{6FE61565-B88D-4F7C-81CD-416A114505A7}"/>
          </ac:picMkLst>
        </pc:picChg>
      </pc:sldChg>
      <pc:sldChg chg="modSp new mod">
        <pc:chgData name="James Flannery" userId="94968e408f2981c8" providerId="LiveId" clId="{BBAACFE9-2B48-4CD6-A238-86988D1B4F0A}" dt="2021-10-30T21:50:23.136" v="6964" actId="27636"/>
        <pc:sldMkLst>
          <pc:docMk/>
          <pc:sldMk cId="3974873833" sldId="268"/>
        </pc:sldMkLst>
        <pc:spChg chg="mod">
          <ac:chgData name="James Flannery" userId="94968e408f2981c8" providerId="LiveId" clId="{BBAACFE9-2B48-4CD6-A238-86988D1B4F0A}" dt="2021-10-30T21:50:22.880" v="6959"/>
          <ac:spMkLst>
            <pc:docMk/>
            <pc:sldMk cId="3974873833" sldId="268"/>
            <ac:spMk id="2" creationId="{69CBC19A-2263-4C51-8FFD-8AF614BE82E5}"/>
          </ac:spMkLst>
        </pc:spChg>
        <pc:spChg chg="mod">
          <ac:chgData name="James Flannery" userId="94968e408f2981c8" providerId="LiveId" clId="{BBAACFE9-2B48-4CD6-A238-86988D1B4F0A}" dt="2021-10-30T21:50:23.136" v="6964" actId="27636"/>
          <ac:spMkLst>
            <pc:docMk/>
            <pc:sldMk cId="3974873833" sldId="268"/>
            <ac:spMk id="3" creationId="{FAA84238-40BD-48E6-AF58-F42C2B2ECC96}"/>
          </ac:spMkLst>
        </pc:spChg>
      </pc:sldChg>
      <pc:sldChg chg="modSp new mod">
        <pc:chgData name="James Flannery" userId="94968e408f2981c8" providerId="LiveId" clId="{BBAACFE9-2B48-4CD6-A238-86988D1B4F0A}" dt="2021-10-30T21:50:23.146" v="6965" actId="27636"/>
        <pc:sldMkLst>
          <pc:docMk/>
          <pc:sldMk cId="3939002293" sldId="269"/>
        </pc:sldMkLst>
        <pc:spChg chg="mod">
          <ac:chgData name="James Flannery" userId="94968e408f2981c8" providerId="LiveId" clId="{BBAACFE9-2B48-4CD6-A238-86988D1B4F0A}" dt="2021-10-30T21:50:22.880" v="6959"/>
          <ac:spMkLst>
            <pc:docMk/>
            <pc:sldMk cId="3939002293" sldId="269"/>
            <ac:spMk id="2" creationId="{9AABE889-B34C-4D7F-8027-35F91289E0A6}"/>
          </ac:spMkLst>
        </pc:spChg>
        <pc:spChg chg="mod">
          <ac:chgData name="James Flannery" userId="94968e408f2981c8" providerId="LiveId" clId="{BBAACFE9-2B48-4CD6-A238-86988D1B4F0A}" dt="2021-10-30T21:50:23.146" v="6965" actId="27636"/>
          <ac:spMkLst>
            <pc:docMk/>
            <pc:sldMk cId="3939002293" sldId="269"/>
            <ac:spMk id="3" creationId="{9C0558D0-5C72-4436-AEA7-A0A1CAD33AD1}"/>
          </ac:spMkLst>
        </pc:spChg>
      </pc:sldChg>
      <pc:sldChg chg="addSp delSp modSp new mod">
        <pc:chgData name="James Flannery" userId="94968e408f2981c8" providerId="LiveId" clId="{BBAACFE9-2B48-4CD6-A238-86988D1B4F0A}" dt="2021-10-30T21:50:22.880" v="6959"/>
        <pc:sldMkLst>
          <pc:docMk/>
          <pc:sldMk cId="2526801950" sldId="270"/>
        </pc:sldMkLst>
        <pc:spChg chg="mod">
          <ac:chgData name="James Flannery" userId="94968e408f2981c8" providerId="LiveId" clId="{BBAACFE9-2B48-4CD6-A238-86988D1B4F0A}" dt="2021-10-30T21:50:22.880" v="6959"/>
          <ac:spMkLst>
            <pc:docMk/>
            <pc:sldMk cId="2526801950" sldId="270"/>
            <ac:spMk id="2" creationId="{CC3B05F1-C901-47F8-B09B-07414B59F254}"/>
          </ac:spMkLst>
        </pc:spChg>
        <pc:spChg chg="del">
          <ac:chgData name="James Flannery" userId="94968e408f2981c8" providerId="LiveId" clId="{BBAACFE9-2B48-4CD6-A238-86988D1B4F0A}" dt="2021-10-29T20:31:19.456" v="552"/>
          <ac:spMkLst>
            <pc:docMk/>
            <pc:sldMk cId="2526801950" sldId="270"/>
            <ac:spMk id="3" creationId="{C2764B64-D40F-4C85-AF14-CB95846718F9}"/>
          </ac:spMkLst>
        </pc:spChg>
        <pc:picChg chg="add mod">
          <ac:chgData name="James Flannery" userId="94968e408f2981c8" providerId="LiveId" clId="{BBAACFE9-2B48-4CD6-A238-86988D1B4F0A}" dt="2021-10-30T21:50:22.880" v="6959"/>
          <ac:picMkLst>
            <pc:docMk/>
            <pc:sldMk cId="2526801950" sldId="270"/>
            <ac:picMk id="4098" creationId="{ED693E96-2CEF-424C-9E00-7AD60948D8A8}"/>
          </ac:picMkLst>
        </pc:picChg>
      </pc:sldChg>
      <pc:sldChg chg="addSp delSp modSp new mod ord">
        <pc:chgData name="James Flannery" userId="94968e408f2981c8" providerId="LiveId" clId="{BBAACFE9-2B48-4CD6-A238-86988D1B4F0A}" dt="2021-10-30T21:50:22.880" v="6959"/>
        <pc:sldMkLst>
          <pc:docMk/>
          <pc:sldMk cId="1815216584" sldId="271"/>
        </pc:sldMkLst>
        <pc:spChg chg="mod">
          <ac:chgData name="James Flannery" userId="94968e408f2981c8" providerId="LiveId" clId="{BBAACFE9-2B48-4CD6-A238-86988D1B4F0A}" dt="2021-10-30T21:50:22.880" v="6959"/>
          <ac:spMkLst>
            <pc:docMk/>
            <pc:sldMk cId="1815216584" sldId="271"/>
            <ac:spMk id="2" creationId="{D61E10AC-7C46-43AC-9C31-E456854D534A}"/>
          </ac:spMkLst>
        </pc:spChg>
        <pc:spChg chg="del">
          <ac:chgData name="James Flannery" userId="94968e408f2981c8" providerId="LiveId" clId="{BBAACFE9-2B48-4CD6-A238-86988D1B4F0A}" dt="2021-10-29T20:31:04.687" v="551"/>
          <ac:spMkLst>
            <pc:docMk/>
            <pc:sldMk cId="1815216584" sldId="271"/>
            <ac:spMk id="3" creationId="{AE48E5E1-BEB5-4533-9EFE-2ADE39A7AFC5}"/>
          </ac:spMkLst>
        </pc:spChg>
        <pc:picChg chg="add mod">
          <ac:chgData name="James Flannery" userId="94968e408f2981c8" providerId="LiveId" clId="{BBAACFE9-2B48-4CD6-A238-86988D1B4F0A}" dt="2021-10-30T21:50:22.880" v="6959"/>
          <ac:picMkLst>
            <pc:docMk/>
            <pc:sldMk cId="1815216584" sldId="271"/>
            <ac:picMk id="3074" creationId="{12610359-6FCF-4DC6-8BA3-EB8D3C9158F2}"/>
          </ac:picMkLst>
        </pc:picChg>
      </pc:sldChg>
      <pc:sldChg chg="addSp delSp modSp new mod">
        <pc:chgData name="James Flannery" userId="94968e408f2981c8" providerId="LiveId" clId="{BBAACFE9-2B48-4CD6-A238-86988D1B4F0A}" dt="2021-10-30T21:50:22.880" v="6959"/>
        <pc:sldMkLst>
          <pc:docMk/>
          <pc:sldMk cId="3178132478" sldId="272"/>
        </pc:sldMkLst>
        <pc:spChg chg="mod">
          <ac:chgData name="James Flannery" userId="94968e408f2981c8" providerId="LiveId" clId="{BBAACFE9-2B48-4CD6-A238-86988D1B4F0A}" dt="2021-10-30T21:50:22.880" v="6959"/>
          <ac:spMkLst>
            <pc:docMk/>
            <pc:sldMk cId="3178132478" sldId="272"/>
            <ac:spMk id="2" creationId="{BD0209EE-3A46-46E9-86D3-447919E48656}"/>
          </ac:spMkLst>
        </pc:spChg>
        <pc:spChg chg="del">
          <ac:chgData name="James Flannery" userId="94968e408f2981c8" providerId="LiveId" clId="{BBAACFE9-2B48-4CD6-A238-86988D1B4F0A}" dt="2021-10-29T20:37:19.783" v="616"/>
          <ac:spMkLst>
            <pc:docMk/>
            <pc:sldMk cId="3178132478" sldId="272"/>
            <ac:spMk id="3" creationId="{EA63893D-A061-4E1D-ADDC-DA1FFBE4F145}"/>
          </ac:spMkLst>
        </pc:spChg>
        <pc:picChg chg="add mod">
          <ac:chgData name="James Flannery" userId="94968e408f2981c8" providerId="LiveId" clId="{BBAACFE9-2B48-4CD6-A238-86988D1B4F0A}" dt="2021-10-30T21:50:22.880" v="6959"/>
          <ac:picMkLst>
            <pc:docMk/>
            <pc:sldMk cId="3178132478" sldId="272"/>
            <ac:picMk id="6146" creationId="{A5EA29E7-D228-45EA-859C-9B3733EAB439}"/>
          </ac:picMkLst>
        </pc:picChg>
      </pc:sldChg>
      <pc:sldChg chg="modSp new mod">
        <pc:chgData name="James Flannery" userId="94968e408f2981c8" providerId="LiveId" clId="{BBAACFE9-2B48-4CD6-A238-86988D1B4F0A}" dt="2021-10-30T21:50:23.103" v="6963" actId="27636"/>
        <pc:sldMkLst>
          <pc:docMk/>
          <pc:sldMk cId="20898720" sldId="273"/>
        </pc:sldMkLst>
        <pc:spChg chg="mod">
          <ac:chgData name="James Flannery" userId="94968e408f2981c8" providerId="LiveId" clId="{BBAACFE9-2B48-4CD6-A238-86988D1B4F0A}" dt="2021-10-30T21:50:22.880" v="6959"/>
          <ac:spMkLst>
            <pc:docMk/>
            <pc:sldMk cId="20898720" sldId="273"/>
            <ac:spMk id="2" creationId="{FF80A4BB-5A5E-4D4B-9A70-F140164701B6}"/>
          </ac:spMkLst>
        </pc:spChg>
        <pc:spChg chg="mod">
          <ac:chgData name="James Flannery" userId="94968e408f2981c8" providerId="LiveId" clId="{BBAACFE9-2B48-4CD6-A238-86988D1B4F0A}" dt="2021-10-30T21:50:23.103" v="6963" actId="27636"/>
          <ac:spMkLst>
            <pc:docMk/>
            <pc:sldMk cId="20898720" sldId="273"/>
            <ac:spMk id="3" creationId="{216130F4-3FB9-44A4-9881-C6ECB3D5611C}"/>
          </ac:spMkLst>
        </pc:spChg>
      </pc:sldChg>
      <pc:sldChg chg="modSp new mod">
        <pc:chgData name="James Flannery" userId="94968e408f2981c8" providerId="LiveId" clId="{BBAACFE9-2B48-4CD6-A238-86988D1B4F0A}" dt="2021-10-30T21:50:22.880" v="6959"/>
        <pc:sldMkLst>
          <pc:docMk/>
          <pc:sldMk cId="3474716204" sldId="274"/>
        </pc:sldMkLst>
        <pc:spChg chg="mod">
          <ac:chgData name="James Flannery" userId="94968e408f2981c8" providerId="LiveId" clId="{BBAACFE9-2B48-4CD6-A238-86988D1B4F0A}" dt="2021-10-30T21:50:22.880" v="6959"/>
          <ac:spMkLst>
            <pc:docMk/>
            <pc:sldMk cId="3474716204" sldId="274"/>
            <ac:spMk id="2" creationId="{E6AE132C-8339-490C-808E-4EC90BC1F80A}"/>
          </ac:spMkLst>
        </pc:spChg>
        <pc:spChg chg="mod">
          <ac:chgData name="James Flannery" userId="94968e408f2981c8" providerId="LiveId" clId="{BBAACFE9-2B48-4CD6-A238-86988D1B4F0A}" dt="2021-10-30T21:50:22.880" v="6959"/>
          <ac:spMkLst>
            <pc:docMk/>
            <pc:sldMk cId="3474716204" sldId="274"/>
            <ac:spMk id="3" creationId="{FC8E2499-C7D8-402E-A1BE-2B85699C7171}"/>
          </ac:spMkLst>
        </pc:spChg>
      </pc:sldChg>
      <pc:sldChg chg="modSp new mod">
        <pc:chgData name="James Flannery" userId="94968e408f2981c8" providerId="LiveId" clId="{BBAACFE9-2B48-4CD6-A238-86988D1B4F0A}" dt="2021-10-30T21:50:22.880" v="6959"/>
        <pc:sldMkLst>
          <pc:docMk/>
          <pc:sldMk cId="2091236436" sldId="275"/>
        </pc:sldMkLst>
        <pc:spChg chg="mod">
          <ac:chgData name="James Flannery" userId="94968e408f2981c8" providerId="LiveId" clId="{BBAACFE9-2B48-4CD6-A238-86988D1B4F0A}" dt="2021-10-30T21:50:22.880" v="6959"/>
          <ac:spMkLst>
            <pc:docMk/>
            <pc:sldMk cId="2091236436" sldId="275"/>
            <ac:spMk id="2" creationId="{04764C97-DDDB-404B-A9C0-56D94F3A6428}"/>
          </ac:spMkLst>
        </pc:spChg>
        <pc:spChg chg="mod">
          <ac:chgData name="James Flannery" userId="94968e408f2981c8" providerId="LiveId" clId="{BBAACFE9-2B48-4CD6-A238-86988D1B4F0A}" dt="2021-10-30T21:50:22.880" v="6959"/>
          <ac:spMkLst>
            <pc:docMk/>
            <pc:sldMk cId="2091236436" sldId="275"/>
            <ac:spMk id="3" creationId="{23981F00-E397-433D-8E69-73EE183C6F22}"/>
          </ac:spMkLst>
        </pc:spChg>
      </pc:sldChg>
      <pc:sldChg chg="modSp add mod ord">
        <pc:chgData name="James Flannery" userId="94968e408f2981c8" providerId="LiveId" clId="{BBAACFE9-2B48-4CD6-A238-86988D1B4F0A}" dt="2021-10-30T21:50:22.880" v="6959"/>
        <pc:sldMkLst>
          <pc:docMk/>
          <pc:sldMk cId="2041333770" sldId="276"/>
        </pc:sldMkLst>
        <pc:spChg chg="mod">
          <ac:chgData name="James Flannery" userId="94968e408f2981c8" providerId="LiveId" clId="{BBAACFE9-2B48-4CD6-A238-86988D1B4F0A}" dt="2021-10-30T21:50:22.880" v="6959"/>
          <ac:spMkLst>
            <pc:docMk/>
            <pc:sldMk cId="2041333770" sldId="276"/>
            <ac:spMk id="2" creationId="{04764C97-DDDB-404B-A9C0-56D94F3A6428}"/>
          </ac:spMkLst>
        </pc:spChg>
        <pc:spChg chg="mod">
          <ac:chgData name="James Flannery" userId="94968e408f2981c8" providerId="LiveId" clId="{BBAACFE9-2B48-4CD6-A238-86988D1B4F0A}" dt="2021-10-30T21:50:22.880" v="6959"/>
          <ac:spMkLst>
            <pc:docMk/>
            <pc:sldMk cId="2041333770" sldId="276"/>
            <ac:spMk id="3" creationId="{23981F00-E397-433D-8E69-73EE183C6F22}"/>
          </ac:spMkLst>
        </pc:spChg>
      </pc:sldChg>
      <pc:sldChg chg="modSp new mod">
        <pc:chgData name="James Flannery" userId="94968e408f2981c8" providerId="LiveId" clId="{BBAACFE9-2B48-4CD6-A238-86988D1B4F0A}" dt="2021-10-30T21:50:22.880" v="6959"/>
        <pc:sldMkLst>
          <pc:docMk/>
          <pc:sldMk cId="2692493586" sldId="277"/>
        </pc:sldMkLst>
        <pc:spChg chg="mod">
          <ac:chgData name="James Flannery" userId="94968e408f2981c8" providerId="LiveId" clId="{BBAACFE9-2B48-4CD6-A238-86988D1B4F0A}" dt="2021-10-30T21:50:22.880" v="6959"/>
          <ac:spMkLst>
            <pc:docMk/>
            <pc:sldMk cId="2692493586" sldId="277"/>
            <ac:spMk id="2" creationId="{6BBA9C25-690C-4CAA-B197-170BB8BAABDF}"/>
          </ac:spMkLst>
        </pc:spChg>
        <pc:spChg chg="mod">
          <ac:chgData name="James Flannery" userId="94968e408f2981c8" providerId="LiveId" clId="{BBAACFE9-2B48-4CD6-A238-86988D1B4F0A}" dt="2021-10-30T21:50:22.880" v="6959"/>
          <ac:spMkLst>
            <pc:docMk/>
            <pc:sldMk cId="2692493586" sldId="277"/>
            <ac:spMk id="3" creationId="{3E26F868-3B8A-4C3A-8B1C-A6461A529E99}"/>
          </ac:spMkLst>
        </pc:spChg>
      </pc:sldChg>
      <pc:sldChg chg="modSp new mod">
        <pc:chgData name="James Flannery" userId="94968e408f2981c8" providerId="LiveId" clId="{BBAACFE9-2B48-4CD6-A238-86988D1B4F0A}" dt="2021-10-30T21:50:22.880" v="6959"/>
        <pc:sldMkLst>
          <pc:docMk/>
          <pc:sldMk cId="1072634478" sldId="278"/>
        </pc:sldMkLst>
        <pc:spChg chg="mod">
          <ac:chgData name="James Flannery" userId="94968e408f2981c8" providerId="LiveId" clId="{BBAACFE9-2B48-4CD6-A238-86988D1B4F0A}" dt="2021-10-30T21:50:22.880" v="6959"/>
          <ac:spMkLst>
            <pc:docMk/>
            <pc:sldMk cId="1072634478" sldId="278"/>
            <ac:spMk id="2" creationId="{CA77628B-29BA-48F2-BD42-5137E0117E58}"/>
          </ac:spMkLst>
        </pc:spChg>
        <pc:spChg chg="mod">
          <ac:chgData name="James Flannery" userId="94968e408f2981c8" providerId="LiveId" clId="{BBAACFE9-2B48-4CD6-A238-86988D1B4F0A}" dt="2021-10-30T21:50:22.880" v="6959"/>
          <ac:spMkLst>
            <pc:docMk/>
            <pc:sldMk cId="1072634478" sldId="278"/>
            <ac:spMk id="3" creationId="{D0DF72CE-FD6A-47A5-A749-776F0B5D9C0C}"/>
          </ac:spMkLst>
        </pc:spChg>
      </pc:sldChg>
      <pc:sldChg chg="modSp new mod ord">
        <pc:chgData name="James Flannery" userId="94968e408f2981c8" providerId="LiveId" clId="{BBAACFE9-2B48-4CD6-A238-86988D1B4F0A}" dt="2021-10-30T21:50:22.880" v="6959"/>
        <pc:sldMkLst>
          <pc:docMk/>
          <pc:sldMk cId="334246567" sldId="279"/>
        </pc:sldMkLst>
        <pc:spChg chg="mod">
          <ac:chgData name="James Flannery" userId="94968e408f2981c8" providerId="LiveId" clId="{BBAACFE9-2B48-4CD6-A238-86988D1B4F0A}" dt="2021-10-30T21:50:22.880" v="6959"/>
          <ac:spMkLst>
            <pc:docMk/>
            <pc:sldMk cId="334246567" sldId="279"/>
            <ac:spMk id="2" creationId="{E1440EBE-E211-4F7A-9566-E9FFFF46EF40}"/>
          </ac:spMkLst>
        </pc:spChg>
        <pc:spChg chg="mod">
          <ac:chgData name="James Flannery" userId="94968e408f2981c8" providerId="LiveId" clId="{BBAACFE9-2B48-4CD6-A238-86988D1B4F0A}" dt="2021-10-30T21:50:22.880" v="6959"/>
          <ac:spMkLst>
            <pc:docMk/>
            <pc:sldMk cId="334246567" sldId="279"/>
            <ac:spMk id="3" creationId="{785E9008-6075-42D0-A384-7BB7BF4254F9}"/>
          </ac:spMkLst>
        </pc:spChg>
      </pc:sldChg>
      <pc:sldChg chg="addSp delSp modSp new mod">
        <pc:chgData name="James Flannery" userId="94968e408f2981c8" providerId="LiveId" clId="{BBAACFE9-2B48-4CD6-A238-86988D1B4F0A}" dt="2021-10-30T21:50:22.880" v="6959"/>
        <pc:sldMkLst>
          <pc:docMk/>
          <pc:sldMk cId="2705173198" sldId="280"/>
        </pc:sldMkLst>
        <pc:spChg chg="mod">
          <ac:chgData name="James Flannery" userId="94968e408f2981c8" providerId="LiveId" clId="{BBAACFE9-2B48-4CD6-A238-86988D1B4F0A}" dt="2021-10-30T21:50:22.880" v="6959"/>
          <ac:spMkLst>
            <pc:docMk/>
            <pc:sldMk cId="2705173198" sldId="280"/>
            <ac:spMk id="2" creationId="{04342471-2D61-46B3-B659-275226278D36}"/>
          </ac:spMkLst>
        </pc:spChg>
        <pc:spChg chg="del">
          <ac:chgData name="James Flannery" userId="94968e408f2981c8" providerId="LiveId" clId="{BBAACFE9-2B48-4CD6-A238-86988D1B4F0A}" dt="2021-10-30T18:32:46.108" v="3814"/>
          <ac:spMkLst>
            <pc:docMk/>
            <pc:sldMk cId="2705173198" sldId="280"/>
            <ac:spMk id="3" creationId="{A694530A-8530-4F6A-8B1C-12E7BEA4080D}"/>
          </ac:spMkLst>
        </pc:spChg>
        <pc:picChg chg="add mod">
          <ac:chgData name="James Flannery" userId="94968e408f2981c8" providerId="LiveId" clId="{BBAACFE9-2B48-4CD6-A238-86988D1B4F0A}" dt="2021-10-30T21:50:22.880" v="6959"/>
          <ac:picMkLst>
            <pc:docMk/>
            <pc:sldMk cId="2705173198" sldId="280"/>
            <ac:picMk id="2050" creationId="{036003DA-43CA-4DBB-BC01-44B98B016522}"/>
          </ac:picMkLst>
        </pc:picChg>
      </pc:sldChg>
      <pc:sldChg chg="addSp delSp modSp add mod">
        <pc:chgData name="James Flannery" userId="94968e408f2981c8" providerId="LiveId" clId="{BBAACFE9-2B48-4CD6-A238-86988D1B4F0A}" dt="2021-10-30T21:50:22.880" v="6959"/>
        <pc:sldMkLst>
          <pc:docMk/>
          <pc:sldMk cId="31733245" sldId="281"/>
        </pc:sldMkLst>
        <pc:spChg chg="mod">
          <ac:chgData name="James Flannery" userId="94968e408f2981c8" providerId="LiveId" clId="{BBAACFE9-2B48-4CD6-A238-86988D1B4F0A}" dt="2021-10-30T21:50:22.880" v="6959"/>
          <ac:spMkLst>
            <pc:docMk/>
            <pc:sldMk cId="31733245" sldId="281"/>
            <ac:spMk id="2" creationId="{04342471-2D61-46B3-B659-275226278D36}"/>
          </ac:spMkLst>
        </pc:spChg>
        <pc:spChg chg="add del">
          <ac:chgData name="James Flannery" userId="94968e408f2981c8" providerId="LiveId" clId="{BBAACFE9-2B48-4CD6-A238-86988D1B4F0A}" dt="2021-10-30T18:33:56.452" v="3819"/>
          <ac:spMkLst>
            <pc:docMk/>
            <pc:sldMk cId="31733245" sldId="281"/>
            <ac:spMk id="3" creationId="{A694530A-8530-4F6A-8B1C-12E7BEA4080D}"/>
          </ac:spMkLst>
        </pc:spChg>
        <pc:picChg chg="add del mod">
          <ac:chgData name="James Flannery" userId="94968e408f2981c8" providerId="LiveId" clId="{BBAACFE9-2B48-4CD6-A238-86988D1B4F0A}" dt="2021-10-30T18:33:37.627" v="3818"/>
          <ac:picMkLst>
            <pc:docMk/>
            <pc:sldMk cId="31733245" sldId="281"/>
            <ac:picMk id="3074" creationId="{87CB9239-B269-45FD-9BA9-F4906757119F}"/>
          </ac:picMkLst>
        </pc:picChg>
        <pc:picChg chg="add mod">
          <ac:chgData name="James Flannery" userId="94968e408f2981c8" providerId="LiveId" clId="{BBAACFE9-2B48-4CD6-A238-86988D1B4F0A}" dt="2021-10-30T21:50:22.880" v="6959"/>
          <ac:picMkLst>
            <pc:docMk/>
            <pc:sldMk cId="31733245" sldId="281"/>
            <ac:picMk id="3076" creationId="{891E9D12-FE70-47F8-9D99-523DC79945F6}"/>
          </ac:picMkLst>
        </pc:picChg>
      </pc:sldChg>
      <pc:sldChg chg="modSp new mod">
        <pc:chgData name="James Flannery" userId="94968e408f2981c8" providerId="LiveId" clId="{BBAACFE9-2B48-4CD6-A238-86988D1B4F0A}" dt="2021-10-30T21:50:22.880" v="6959"/>
        <pc:sldMkLst>
          <pc:docMk/>
          <pc:sldMk cId="2494307535" sldId="282"/>
        </pc:sldMkLst>
        <pc:spChg chg="mod">
          <ac:chgData name="James Flannery" userId="94968e408f2981c8" providerId="LiveId" clId="{BBAACFE9-2B48-4CD6-A238-86988D1B4F0A}" dt="2021-10-30T21:50:22.880" v="6959"/>
          <ac:spMkLst>
            <pc:docMk/>
            <pc:sldMk cId="2494307535" sldId="282"/>
            <ac:spMk id="2" creationId="{86579F53-9F7E-436C-83B6-F6DF09D5C2D3}"/>
          </ac:spMkLst>
        </pc:spChg>
        <pc:spChg chg="mod">
          <ac:chgData name="James Flannery" userId="94968e408f2981c8" providerId="LiveId" clId="{BBAACFE9-2B48-4CD6-A238-86988D1B4F0A}" dt="2021-10-30T21:50:22.880" v="6959"/>
          <ac:spMkLst>
            <pc:docMk/>
            <pc:sldMk cId="2494307535" sldId="282"/>
            <ac:spMk id="3" creationId="{2DE2C5F6-BECF-40A8-A1A0-52549B07157D}"/>
          </ac:spMkLst>
        </pc:spChg>
      </pc:sldChg>
      <pc:sldChg chg="addSp delSp modSp new mod">
        <pc:chgData name="James Flannery" userId="94968e408f2981c8" providerId="LiveId" clId="{BBAACFE9-2B48-4CD6-A238-86988D1B4F0A}" dt="2021-10-30T21:50:22.880" v="6959"/>
        <pc:sldMkLst>
          <pc:docMk/>
          <pc:sldMk cId="1550164805" sldId="283"/>
        </pc:sldMkLst>
        <pc:spChg chg="mod">
          <ac:chgData name="James Flannery" userId="94968e408f2981c8" providerId="LiveId" clId="{BBAACFE9-2B48-4CD6-A238-86988D1B4F0A}" dt="2021-10-30T21:50:22.880" v="6959"/>
          <ac:spMkLst>
            <pc:docMk/>
            <pc:sldMk cId="1550164805" sldId="283"/>
            <ac:spMk id="2" creationId="{EDF61C42-9568-4D24-84BF-6A70ECFFBCF4}"/>
          </ac:spMkLst>
        </pc:spChg>
        <pc:spChg chg="del">
          <ac:chgData name="James Flannery" userId="94968e408f2981c8" providerId="LiveId" clId="{BBAACFE9-2B48-4CD6-A238-86988D1B4F0A}" dt="2021-10-30T18:51:58.928" v="4144"/>
          <ac:spMkLst>
            <pc:docMk/>
            <pc:sldMk cId="1550164805" sldId="283"/>
            <ac:spMk id="3" creationId="{B66D25F6-A5E6-4F66-BD1A-5E8996980B66}"/>
          </ac:spMkLst>
        </pc:spChg>
        <pc:picChg chg="add mod">
          <ac:chgData name="James Flannery" userId="94968e408f2981c8" providerId="LiveId" clId="{BBAACFE9-2B48-4CD6-A238-86988D1B4F0A}" dt="2021-10-30T21:50:22.880" v="6959"/>
          <ac:picMkLst>
            <pc:docMk/>
            <pc:sldMk cId="1550164805" sldId="283"/>
            <ac:picMk id="4098" creationId="{807DBD63-D0EB-410E-9D0E-646D165E2530}"/>
          </ac:picMkLst>
        </pc:picChg>
      </pc:sldChg>
      <pc:sldChg chg="modSp add mod">
        <pc:chgData name="James Flannery" userId="94968e408f2981c8" providerId="LiveId" clId="{BBAACFE9-2B48-4CD6-A238-86988D1B4F0A}" dt="2021-10-30T21:50:22.880" v="6959"/>
        <pc:sldMkLst>
          <pc:docMk/>
          <pc:sldMk cId="2148598937" sldId="284"/>
        </pc:sldMkLst>
        <pc:spChg chg="mod">
          <ac:chgData name="James Flannery" userId="94968e408f2981c8" providerId="LiveId" clId="{BBAACFE9-2B48-4CD6-A238-86988D1B4F0A}" dt="2021-10-30T21:50:22.880" v="6959"/>
          <ac:spMkLst>
            <pc:docMk/>
            <pc:sldMk cId="2148598937" sldId="284"/>
            <ac:spMk id="2" creationId="{EDF61C42-9568-4D24-84BF-6A70ECFFBCF4}"/>
          </ac:spMkLst>
        </pc:spChg>
        <pc:spChg chg="mod">
          <ac:chgData name="James Flannery" userId="94968e408f2981c8" providerId="LiveId" clId="{BBAACFE9-2B48-4CD6-A238-86988D1B4F0A}" dt="2021-10-30T21:50:22.880" v="6959"/>
          <ac:spMkLst>
            <pc:docMk/>
            <pc:sldMk cId="2148598937" sldId="284"/>
            <ac:spMk id="3" creationId="{B66D25F6-A5E6-4F66-BD1A-5E8996980B66}"/>
          </ac:spMkLst>
        </pc:spChg>
      </pc:sldChg>
      <pc:sldMasterChg chg="setBg modSldLayout">
        <pc:chgData name="James Flannery" userId="94968e408f2981c8" providerId="LiveId" clId="{BBAACFE9-2B48-4CD6-A238-86988D1B4F0A}" dt="2021-10-30T21:43:09.818" v="6892"/>
        <pc:sldMasterMkLst>
          <pc:docMk/>
          <pc:sldMasterMk cId="2942290112" sldId="2147483648"/>
        </pc:sldMasterMkLst>
        <pc:sldLayoutChg chg="setBg">
          <pc:chgData name="James Flannery" userId="94968e408f2981c8" providerId="LiveId" clId="{BBAACFE9-2B48-4CD6-A238-86988D1B4F0A}" dt="2021-10-30T21:43:09.818" v="6892"/>
          <pc:sldLayoutMkLst>
            <pc:docMk/>
            <pc:sldMasterMk cId="2942290112" sldId="2147483648"/>
            <pc:sldLayoutMk cId="1813942746" sldId="2147483649"/>
          </pc:sldLayoutMkLst>
        </pc:sldLayoutChg>
        <pc:sldLayoutChg chg="setBg">
          <pc:chgData name="James Flannery" userId="94968e408f2981c8" providerId="LiveId" clId="{BBAACFE9-2B48-4CD6-A238-86988D1B4F0A}" dt="2021-10-30T21:43:09.818" v="6892"/>
          <pc:sldLayoutMkLst>
            <pc:docMk/>
            <pc:sldMasterMk cId="2942290112" sldId="2147483648"/>
            <pc:sldLayoutMk cId="3363092643" sldId="2147483650"/>
          </pc:sldLayoutMkLst>
        </pc:sldLayoutChg>
        <pc:sldLayoutChg chg="setBg">
          <pc:chgData name="James Flannery" userId="94968e408f2981c8" providerId="LiveId" clId="{BBAACFE9-2B48-4CD6-A238-86988D1B4F0A}" dt="2021-10-30T21:43:09.818" v="6892"/>
          <pc:sldLayoutMkLst>
            <pc:docMk/>
            <pc:sldMasterMk cId="2942290112" sldId="2147483648"/>
            <pc:sldLayoutMk cId="714119891" sldId="2147483651"/>
          </pc:sldLayoutMkLst>
        </pc:sldLayoutChg>
        <pc:sldLayoutChg chg="setBg">
          <pc:chgData name="James Flannery" userId="94968e408f2981c8" providerId="LiveId" clId="{BBAACFE9-2B48-4CD6-A238-86988D1B4F0A}" dt="2021-10-30T21:43:09.818" v="6892"/>
          <pc:sldLayoutMkLst>
            <pc:docMk/>
            <pc:sldMasterMk cId="2942290112" sldId="2147483648"/>
            <pc:sldLayoutMk cId="789917850" sldId="2147483652"/>
          </pc:sldLayoutMkLst>
        </pc:sldLayoutChg>
        <pc:sldLayoutChg chg="setBg">
          <pc:chgData name="James Flannery" userId="94968e408f2981c8" providerId="LiveId" clId="{BBAACFE9-2B48-4CD6-A238-86988D1B4F0A}" dt="2021-10-30T21:43:09.818" v="6892"/>
          <pc:sldLayoutMkLst>
            <pc:docMk/>
            <pc:sldMasterMk cId="2942290112" sldId="2147483648"/>
            <pc:sldLayoutMk cId="709459173" sldId="2147483653"/>
          </pc:sldLayoutMkLst>
        </pc:sldLayoutChg>
        <pc:sldLayoutChg chg="setBg">
          <pc:chgData name="James Flannery" userId="94968e408f2981c8" providerId="LiveId" clId="{BBAACFE9-2B48-4CD6-A238-86988D1B4F0A}" dt="2021-10-30T21:43:09.818" v="6892"/>
          <pc:sldLayoutMkLst>
            <pc:docMk/>
            <pc:sldMasterMk cId="2942290112" sldId="2147483648"/>
            <pc:sldLayoutMk cId="642504005" sldId="2147483654"/>
          </pc:sldLayoutMkLst>
        </pc:sldLayoutChg>
        <pc:sldLayoutChg chg="setBg">
          <pc:chgData name="James Flannery" userId="94968e408f2981c8" providerId="LiveId" clId="{BBAACFE9-2B48-4CD6-A238-86988D1B4F0A}" dt="2021-10-30T21:43:09.818" v="6892"/>
          <pc:sldLayoutMkLst>
            <pc:docMk/>
            <pc:sldMasterMk cId="2942290112" sldId="2147483648"/>
            <pc:sldLayoutMk cId="3368155688" sldId="2147483655"/>
          </pc:sldLayoutMkLst>
        </pc:sldLayoutChg>
        <pc:sldLayoutChg chg="setBg">
          <pc:chgData name="James Flannery" userId="94968e408f2981c8" providerId="LiveId" clId="{BBAACFE9-2B48-4CD6-A238-86988D1B4F0A}" dt="2021-10-30T21:43:09.818" v="6892"/>
          <pc:sldLayoutMkLst>
            <pc:docMk/>
            <pc:sldMasterMk cId="2942290112" sldId="2147483648"/>
            <pc:sldLayoutMk cId="3110881964" sldId="2147483656"/>
          </pc:sldLayoutMkLst>
        </pc:sldLayoutChg>
        <pc:sldLayoutChg chg="setBg">
          <pc:chgData name="James Flannery" userId="94968e408f2981c8" providerId="LiveId" clId="{BBAACFE9-2B48-4CD6-A238-86988D1B4F0A}" dt="2021-10-30T21:43:09.818" v="6892"/>
          <pc:sldLayoutMkLst>
            <pc:docMk/>
            <pc:sldMasterMk cId="2942290112" sldId="2147483648"/>
            <pc:sldLayoutMk cId="1244563180" sldId="2147483657"/>
          </pc:sldLayoutMkLst>
        </pc:sldLayoutChg>
        <pc:sldLayoutChg chg="setBg">
          <pc:chgData name="James Flannery" userId="94968e408f2981c8" providerId="LiveId" clId="{BBAACFE9-2B48-4CD6-A238-86988D1B4F0A}" dt="2021-10-30T21:43:09.818" v="6892"/>
          <pc:sldLayoutMkLst>
            <pc:docMk/>
            <pc:sldMasterMk cId="2942290112" sldId="2147483648"/>
            <pc:sldLayoutMk cId="1753442308" sldId="2147483658"/>
          </pc:sldLayoutMkLst>
        </pc:sldLayoutChg>
        <pc:sldLayoutChg chg="setBg">
          <pc:chgData name="James Flannery" userId="94968e408f2981c8" providerId="LiveId" clId="{BBAACFE9-2B48-4CD6-A238-86988D1B4F0A}" dt="2021-10-30T21:43:09.818" v="6892"/>
          <pc:sldLayoutMkLst>
            <pc:docMk/>
            <pc:sldMasterMk cId="2942290112" sldId="2147483648"/>
            <pc:sldLayoutMk cId="4287401271" sldId="2147483659"/>
          </pc:sldLayoutMkLst>
        </pc:sldLayoutChg>
      </pc:sldMasterChg>
      <pc:sldMasterChg chg="setBg modSldLayout">
        <pc:chgData name="James Flannery" userId="94968e408f2981c8" providerId="LiveId" clId="{BBAACFE9-2B48-4CD6-A238-86988D1B4F0A}" dt="2021-10-30T21:51:08.186" v="6977"/>
        <pc:sldMasterMkLst>
          <pc:docMk/>
          <pc:sldMasterMk cId="2460434609" sldId="2147483839"/>
        </pc:sldMasterMkLst>
        <pc:sldLayoutChg chg="setBg">
          <pc:chgData name="James Flannery" userId="94968e408f2981c8" providerId="LiveId" clId="{BBAACFE9-2B48-4CD6-A238-86988D1B4F0A}" dt="2021-10-30T21:51:08.186" v="6977"/>
          <pc:sldLayoutMkLst>
            <pc:docMk/>
            <pc:sldMasterMk cId="2460434609" sldId="2147483839"/>
            <pc:sldLayoutMk cId="2952316018" sldId="2147483840"/>
          </pc:sldLayoutMkLst>
        </pc:sldLayoutChg>
        <pc:sldLayoutChg chg="setBg">
          <pc:chgData name="James Flannery" userId="94968e408f2981c8" providerId="LiveId" clId="{BBAACFE9-2B48-4CD6-A238-86988D1B4F0A}" dt="2021-10-30T21:51:08.186" v="6977"/>
          <pc:sldLayoutMkLst>
            <pc:docMk/>
            <pc:sldMasterMk cId="2460434609" sldId="2147483839"/>
            <pc:sldLayoutMk cId="598046867" sldId="2147483841"/>
          </pc:sldLayoutMkLst>
        </pc:sldLayoutChg>
        <pc:sldLayoutChg chg="setBg">
          <pc:chgData name="James Flannery" userId="94968e408f2981c8" providerId="LiveId" clId="{BBAACFE9-2B48-4CD6-A238-86988D1B4F0A}" dt="2021-10-30T21:51:08.186" v="6977"/>
          <pc:sldLayoutMkLst>
            <pc:docMk/>
            <pc:sldMasterMk cId="2460434609" sldId="2147483839"/>
            <pc:sldLayoutMk cId="3712889510" sldId="2147483842"/>
          </pc:sldLayoutMkLst>
        </pc:sldLayoutChg>
        <pc:sldLayoutChg chg="setBg">
          <pc:chgData name="James Flannery" userId="94968e408f2981c8" providerId="LiveId" clId="{BBAACFE9-2B48-4CD6-A238-86988D1B4F0A}" dt="2021-10-30T21:51:08.186" v="6977"/>
          <pc:sldLayoutMkLst>
            <pc:docMk/>
            <pc:sldMasterMk cId="2460434609" sldId="2147483839"/>
            <pc:sldLayoutMk cId="4120877534" sldId="2147483843"/>
          </pc:sldLayoutMkLst>
        </pc:sldLayoutChg>
        <pc:sldLayoutChg chg="setBg">
          <pc:chgData name="James Flannery" userId="94968e408f2981c8" providerId="LiveId" clId="{BBAACFE9-2B48-4CD6-A238-86988D1B4F0A}" dt="2021-10-30T21:51:08.186" v="6977"/>
          <pc:sldLayoutMkLst>
            <pc:docMk/>
            <pc:sldMasterMk cId="2460434609" sldId="2147483839"/>
            <pc:sldLayoutMk cId="3237418507" sldId="2147483844"/>
          </pc:sldLayoutMkLst>
        </pc:sldLayoutChg>
        <pc:sldLayoutChg chg="setBg">
          <pc:chgData name="James Flannery" userId="94968e408f2981c8" providerId="LiveId" clId="{BBAACFE9-2B48-4CD6-A238-86988D1B4F0A}" dt="2021-10-30T21:51:08.186" v="6977"/>
          <pc:sldLayoutMkLst>
            <pc:docMk/>
            <pc:sldMasterMk cId="2460434609" sldId="2147483839"/>
            <pc:sldLayoutMk cId="3192406773" sldId="2147483845"/>
          </pc:sldLayoutMkLst>
        </pc:sldLayoutChg>
        <pc:sldLayoutChg chg="setBg">
          <pc:chgData name="James Flannery" userId="94968e408f2981c8" providerId="LiveId" clId="{BBAACFE9-2B48-4CD6-A238-86988D1B4F0A}" dt="2021-10-30T21:51:08.186" v="6977"/>
          <pc:sldLayoutMkLst>
            <pc:docMk/>
            <pc:sldMasterMk cId="2460434609" sldId="2147483839"/>
            <pc:sldLayoutMk cId="1139040234" sldId="2147483846"/>
          </pc:sldLayoutMkLst>
        </pc:sldLayoutChg>
        <pc:sldLayoutChg chg="setBg">
          <pc:chgData name="James Flannery" userId="94968e408f2981c8" providerId="LiveId" clId="{BBAACFE9-2B48-4CD6-A238-86988D1B4F0A}" dt="2021-10-30T21:51:08.186" v="6977"/>
          <pc:sldLayoutMkLst>
            <pc:docMk/>
            <pc:sldMasterMk cId="2460434609" sldId="2147483839"/>
            <pc:sldLayoutMk cId="1786716252" sldId="2147483847"/>
          </pc:sldLayoutMkLst>
        </pc:sldLayoutChg>
        <pc:sldLayoutChg chg="setBg">
          <pc:chgData name="James Flannery" userId="94968e408f2981c8" providerId="LiveId" clId="{BBAACFE9-2B48-4CD6-A238-86988D1B4F0A}" dt="2021-10-30T21:51:08.186" v="6977"/>
          <pc:sldLayoutMkLst>
            <pc:docMk/>
            <pc:sldMasterMk cId="2460434609" sldId="2147483839"/>
            <pc:sldLayoutMk cId="999518790" sldId="2147483848"/>
          </pc:sldLayoutMkLst>
        </pc:sldLayoutChg>
        <pc:sldLayoutChg chg="setBg">
          <pc:chgData name="James Flannery" userId="94968e408f2981c8" providerId="LiveId" clId="{BBAACFE9-2B48-4CD6-A238-86988D1B4F0A}" dt="2021-10-30T21:51:08.186" v="6977"/>
          <pc:sldLayoutMkLst>
            <pc:docMk/>
            <pc:sldMasterMk cId="2460434609" sldId="2147483839"/>
            <pc:sldLayoutMk cId="2166384946" sldId="2147483849"/>
          </pc:sldLayoutMkLst>
        </pc:sldLayoutChg>
        <pc:sldLayoutChg chg="setBg">
          <pc:chgData name="James Flannery" userId="94968e408f2981c8" providerId="LiveId" clId="{BBAACFE9-2B48-4CD6-A238-86988D1B4F0A}" dt="2021-10-30T21:51:08.186" v="6977"/>
          <pc:sldLayoutMkLst>
            <pc:docMk/>
            <pc:sldMasterMk cId="2460434609" sldId="2147483839"/>
            <pc:sldLayoutMk cId="1435457613" sldId="2147483850"/>
          </pc:sldLayoutMkLst>
        </pc:sldLayoutChg>
        <pc:sldLayoutChg chg="setBg">
          <pc:chgData name="James Flannery" userId="94968e408f2981c8" providerId="LiveId" clId="{BBAACFE9-2B48-4CD6-A238-86988D1B4F0A}" dt="2021-10-30T21:51:08.186" v="6977"/>
          <pc:sldLayoutMkLst>
            <pc:docMk/>
            <pc:sldMasterMk cId="2460434609" sldId="2147483839"/>
            <pc:sldLayoutMk cId="2258432642" sldId="2147483851"/>
          </pc:sldLayoutMkLst>
        </pc:sldLayoutChg>
        <pc:sldLayoutChg chg="setBg">
          <pc:chgData name="James Flannery" userId="94968e408f2981c8" providerId="LiveId" clId="{BBAACFE9-2B48-4CD6-A238-86988D1B4F0A}" dt="2021-10-30T21:51:08.186" v="6977"/>
          <pc:sldLayoutMkLst>
            <pc:docMk/>
            <pc:sldMasterMk cId="2460434609" sldId="2147483839"/>
            <pc:sldLayoutMk cId="1779938760" sldId="2147483852"/>
          </pc:sldLayoutMkLst>
        </pc:sldLayoutChg>
        <pc:sldLayoutChg chg="setBg">
          <pc:chgData name="James Flannery" userId="94968e408f2981c8" providerId="LiveId" clId="{BBAACFE9-2B48-4CD6-A238-86988D1B4F0A}" dt="2021-10-30T21:51:08.186" v="6977"/>
          <pc:sldLayoutMkLst>
            <pc:docMk/>
            <pc:sldMasterMk cId="2460434609" sldId="2147483839"/>
            <pc:sldLayoutMk cId="3251089073" sldId="2147483853"/>
          </pc:sldLayoutMkLst>
        </pc:sldLayoutChg>
        <pc:sldLayoutChg chg="setBg">
          <pc:chgData name="James Flannery" userId="94968e408f2981c8" providerId="LiveId" clId="{BBAACFE9-2B48-4CD6-A238-86988D1B4F0A}" dt="2021-10-30T21:51:08.186" v="6977"/>
          <pc:sldLayoutMkLst>
            <pc:docMk/>
            <pc:sldMasterMk cId="2460434609" sldId="2147483839"/>
            <pc:sldLayoutMk cId="126539670" sldId="2147483854"/>
          </pc:sldLayoutMkLst>
        </pc:sldLayoutChg>
        <pc:sldLayoutChg chg="setBg">
          <pc:chgData name="James Flannery" userId="94968e408f2981c8" providerId="LiveId" clId="{BBAACFE9-2B48-4CD6-A238-86988D1B4F0A}" dt="2021-10-30T21:51:08.186" v="6977"/>
          <pc:sldLayoutMkLst>
            <pc:docMk/>
            <pc:sldMasterMk cId="2460434609" sldId="2147483839"/>
            <pc:sldLayoutMk cId="2599724995" sldId="214748385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0E0B-6940-4C2E-91DA-72D781B3E46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50D3-400A-4AE8-9505-0854CE502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1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0E0B-6940-4C2E-91DA-72D781B3E46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50D3-400A-4AE8-9505-0854CE502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8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0E0B-6940-4C2E-91DA-72D781B3E46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50D3-400A-4AE8-9505-0854CE50248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5457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0E0B-6940-4C2E-91DA-72D781B3E46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50D3-400A-4AE8-9505-0854CE502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32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0E0B-6940-4C2E-91DA-72D781B3E46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50D3-400A-4AE8-9505-0854CE5024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9938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0E0B-6940-4C2E-91DA-72D781B3E46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50D3-400A-4AE8-9505-0854CE502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89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0E0B-6940-4C2E-91DA-72D781B3E46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50D3-400A-4AE8-9505-0854CE502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9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0E0B-6940-4C2E-91DA-72D781B3E46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50D3-400A-4AE8-9505-0854CE502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2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0E0B-6940-4C2E-91DA-72D781B3E46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50D3-400A-4AE8-9505-0854CE502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4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0E0B-6940-4C2E-91DA-72D781B3E46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50D3-400A-4AE8-9505-0854CE502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8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0E0B-6940-4C2E-91DA-72D781B3E46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50D3-400A-4AE8-9505-0854CE502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7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0E0B-6940-4C2E-91DA-72D781B3E46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50D3-400A-4AE8-9505-0854CE502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1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0E0B-6940-4C2E-91DA-72D781B3E46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50D3-400A-4AE8-9505-0854CE502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0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0E0B-6940-4C2E-91DA-72D781B3E46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50D3-400A-4AE8-9505-0854CE502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4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0E0B-6940-4C2E-91DA-72D781B3E46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50D3-400A-4AE8-9505-0854CE502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1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0E0B-6940-4C2E-91DA-72D781B3E46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50D3-400A-4AE8-9505-0854CE502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1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E0E0B-6940-4C2E-91DA-72D781B3E46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3950D3-400A-4AE8-9505-0854CE502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3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D8217-0457-456D-9EA3-B65B5AA80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Type of Pitcher is More Effective?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0C098-F17C-4C54-A6BC-604495D64B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analysis looking into whether starting pitchers or relief pitchers are more effective statistically.</a:t>
            </a:r>
          </a:p>
        </p:txBody>
      </p:sp>
    </p:spTree>
    <p:extLst>
      <p:ext uri="{BB962C8B-B14F-4D97-AF65-F5344CB8AC3E}">
        <p14:creationId xmlns:p14="http://schemas.microsoft.com/office/powerpoint/2010/main" val="209518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4FEC-89D7-44AD-9467-A45D981A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WHIP Over Time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76C008F-B0AB-4699-85E5-4760FE5795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5225" y="2437814"/>
            <a:ext cx="4901587" cy="332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581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132C-8339-490C-808E-4EC90BC1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WHIP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E2499-C7D8-402E-A1BE-2B85699C7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Starters better through 1980s</a:t>
            </a:r>
          </a:p>
          <a:p>
            <a:pPr lvl="1"/>
            <a:r>
              <a:rPr lang="en-US" dirty="0"/>
              <a:t>Exception 1940s around World War II era</a:t>
            </a:r>
          </a:p>
          <a:p>
            <a:r>
              <a:rPr lang="en-US" dirty="0"/>
              <a:t>Even throughout 1990s</a:t>
            </a:r>
          </a:p>
          <a:p>
            <a:r>
              <a:rPr lang="en-US" dirty="0"/>
              <a:t>Relievers increasingly better since 2000</a:t>
            </a:r>
          </a:p>
        </p:txBody>
      </p:sp>
    </p:spTree>
    <p:extLst>
      <p:ext uri="{BB962C8B-B14F-4D97-AF65-F5344CB8AC3E}">
        <p14:creationId xmlns:p14="http://schemas.microsoft.com/office/powerpoint/2010/main" val="3474716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05F1-C901-47F8-B09B-07414B59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Distribution of ERA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D693E96-2CEF-424C-9E00-7AD60948D8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8717" y="2437814"/>
            <a:ext cx="4774603" cy="332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801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4C97-DDDB-404B-A9C0-56D94F3A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81F00-E397-433D-8E69-73EE183C6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Relievers have lower ERAs overall</a:t>
            </a:r>
          </a:p>
          <a:p>
            <a:pPr lvl="1"/>
            <a:r>
              <a:rPr lang="en-US" dirty="0"/>
              <a:t>Median ERA 3.42 vs. starters’ 3.76 ERA</a:t>
            </a:r>
          </a:p>
          <a:p>
            <a:r>
              <a:rPr lang="en-US" dirty="0"/>
              <a:t>Both have slight skews toward lower end</a:t>
            </a:r>
          </a:p>
          <a:p>
            <a:pPr lvl="1"/>
            <a:r>
              <a:rPr lang="en-US" dirty="0"/>
              <a:t>Relievers’ skew more pronounced</a:t>
            </a:r>
          </a:p>
          <a:p>
            <a:r>
              <a:rPr lang="en-US" dirty="0"/>
              <a:t>Wider range for relievers</a:t>
            </a:r>
          </a:p>
          <a:p>
            <a:pPr lvl="1"/>
            <a:r>
              <a:rPr lang="en-US" dirty="0"/>
              <a:t>Possibly due to fewer innings to smooth out exceptionally good or bad games</a:t>
            </a:r>
          </a:p>
        </p:txBody>
      </p:sp>
    </p:spTree>
    <p:extLst>
      <p:ext uri="{BB962C8B-B14F-4D97-AF65-F5344CB8AC3E}">
        <p14:creationId xmlns:p14="http://schemas.microsoft.com/office/powerpoint/2010/main" val="2041333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10AC-7C46-43AC-9C31-E456854D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Distribution of WHIP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2610359-6FCF-4DC6-8BA3-EB8D3C9158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7130" y="2437814"/>
            <a:ext cx="4977778" cy="332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216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4C97-DDDB-404B-A9C0-56D94F3A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WHIP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81F00-E397-433D-8E69-73EE183C6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Virtually even for both pitcher types</a:t>
            </a:r>
          </a:p>
          <a:p>
            <a:pPr lvl="1"/>
            <a:r>
              <a:rPr lang="en-US" dirty="0"/>
              <a:t>Median WHIP for both about 1.3</a:t>
            </a:r>
          </a:p>
          <a:p>
            <a:r>
              <a:rPr lang="en-US" dirty="0"/>
              <a:t>Starters have even distribution with higher peak around median</a:t>
            </a:r>
          </a:p>
          <a:p>
            <a:r>
              <a:rPr lang="en-US" dirty="0"/>
              <a:t>Relievers slightly skewed toward lower end</a:t>
            </a:r>
          </a:p>
          <a:p>
            <a:r>
              <a:rPr lang="en-US" dirty="0"/>
              <a:t>Wider range for relievers</a:t>
            </a:r>
          </a:p>
          <a:p>
            <a:pPr lvl="1"/>
            <a:r>
              <a:rPr lang="en-US" dirty="0"/>
              <a:t>Possibly due to fewer innings to smooth out exceptionally good or bad stints</a:t>
            </a:r>
          </a:p>
        </p:txBody>
      </p:sp>
    </p:spTree>
    <p:extLst>
      <p:ext uri="{BB962C8B-B14F-4D97-AF65-F5344CB8AC3E}">
        <p14:creationId xmlns:p14="http://schemas.microsoft.com/office/powerpoint/2010/main" val="2091236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AF30-43E9-43B7-BB47-04B431B4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ERA by Type and League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E93274E-1D43-492B-891F-099ABC53BC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8717" y="2437814"/>
            <a:ext cx="4774603" cy="332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428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9C25-690C-4CAA-B197-170BB8BA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 by Type and League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6F868-3B8A-4C3A-8B1C-A6461A529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 pitchers better ERA for both types </a:t>
            </a:r>
          </a:p>
          <a:p>
            <a:pPr lvl="1"/>
            <a:r>
              <a:rPr lang="en-US" dirty="0"/>
              <a:t>Low-end outlier Bob Gibson with 1.12 ERA</a:t>
            </a:r>
          </a:p>
          <a:p>
            <a:r>
              <a:rPr lang="en-US" dirty="0"/>
              <a:t>Both types and leagues with far more high-end outliers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93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209EE-3A46-46E9-86D3-447919E48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WHIP by Type and League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5EA29E7-D228-45EA-859C-9B3733EAB4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7130" y="2437814"/>
            <a:ext cx="4977778" cy="332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132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7628B-29BA-48F2-BD42-5137E011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WHIP by Type and League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F72CE-FD6A-47A5-A749-776F0B5D9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 starters better than AL starters</a:t>
            </a:r>
          </a:p>
          <a:p>
            <a:r>
              <a:rPr lang="en-US" dirty="0"/>
              <a:t>Both leagues’ relievers about equally effective</a:t>
            </a:r>
          </a:p>
          <a:p>
            <a:pPr lvl="1"/>
            <a:r>
              <a:rPr lang="en-US" dirty="0"/>
              <a:t>Wider range for AL relievers</a:t>
            </a:r>
          </a:p>
          <a:p>
            <a:pPr lvl="1"/>
            <a:r>
              <a:rPr lang="en-US" dirty="0"/>
              <a:t>AL teams use a better-hitting designated hitter (DH) throughout entire game in lieu of a worse-hitting pitcher</a:t>
            </a:r>
          </a:p>
          <a:p>
            <a:pPr lvl="1"/>
            <a:r>
              <a:rPr lang="en-US" dirty="0"/>
              <a:t>NL teams tend to use pinch hitter in later innings when relief pitchers are used, must otherwise use pitcher to bat</a:t>
            </a:r>
          </a:p>
        </p:txBody>
      </p:sp>
    </p:spTree>
    <p:extLst>
      <p:ext uri="{BB962C8B-B14F-4D97-AF65-F5344CB8AC3E}">
        <p14:creationId xmlns:p14="http://schemas.microsoft.com/office/powerpoint/2010/main" val="107263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1295-1675-4EB4-81D9-DE0D83DFF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Pitcher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40E70-0D4E-4666-807D-CBD357AFC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pitcher (starter)</a:t>
            </a:r>
          </a:p>
          <a:p>
            <a:pPr lvl="1"/>
            <a:r>
              <a:rPr lang="en-US" dirty="0"/>
              <a:t>First pitcher in a game for a team</a:t>
            </a:r>
          </a:p>
          <a:p>
            <a:pPr lvl="1"/>
            <a:r>
              <a:rPr lang="en-US" dirty="0"/>
              <a:t>At least 90% of games are starts</a:t>
            </a:r>
          </a:p>
          <a:p>
            <a:r>
              <a:rPr lang="en-US" dirty="0"/>
              <a:t>Relief pitcher (reliever)</a:t>
            </a:r>
          </a:p>
          <a:p>
            <a:pPr lvl="1"/>
            <a:r>
              <a:rPr lang="en-US" dirty="0"/>
              <a:t>Relieves a starter during a game, hence the name</a:t>
            </a:r>
          </a:p>
          <a:p>
            <a:pPr lvl="1"/>
            <a:r>
              <a:rPr lang="en-US" dirty="0"/>
              <a:t>May come in because:</a:t>
            </a:r>
          </a:p>
          <a:p>
            <a:pPr lvl="2"/>
            <a:r>
              <a:rPr lang="en-US" dirty="0"/>
              <a:t>Starter is tired, injured, ineffective, or ejected from a game</a:t>
            </a:r>
          </a:p>
          <a:p>
            <a:pPr lvl="2"/>
            <a:r>
              <a:rPr lang="en-US" dirty="0"/>
              <a:t>Starter only intended to pitch for certain number of innings for strategic reasons</a:t>
            </a:r>
          </a:p>
          <a:p>
            <a:pPr lvl="1"/>
            <a:r>
              <a:rPr lang="en-US" dirty="0"/>
              <a:t>At least 90% of games are not starts</a:t>
            </a:r>
          </a:p>
        </p:txBody>
      </p:sp>
    </p:spTree>
    <p:extLst>
      <p:ext uri="{BB962C8B-B14F-4D97-AF65-F5344CB8AC3E}">
        <p14:creationId xmlns:p14="http://schemas.microsoft.com/office/powerpoint/2010/main" val="2205300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0379-30BC-49BF-9E70-A24DB2E6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SO/9IP by Type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E61565-B88D-4F7C-81CD-416A114505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8717" y="2437814"/>
            <a:ext cx="4774603" cy="332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459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0EBE-E211-4F7A-9566-E9FFFF46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SO/9IP by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E9008-6075-42D0-A384-7BB7BF425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Relievers better most years since 1950s</a:t>
            </a:r>
          </a:p>
          <a:p>
            <a:r>
              <a:rPr lang="en-US" dirty="0"/>
              <a:t>Relievers increasingly better since about 1970</a:t>
            </a:r>
          </a:p>
          <a:p>
            <a:r>
              <a:rPr lang="en-US" dirty="0"/>
              <a:t>Starters better in 1920s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6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42471-2D61-46B3-B659-27522627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SO/9IP by League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6003DA-43CA-4DBB-BC01-44B98B0165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7130" y="2437814"/>
            <a:ext cx="4977778" cy="332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73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42471-2D61-46B3-B659-27522627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SO/9IP by League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91E9D12-FE70-47F8-9D99-523DC79945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8717" y="2437814"/>
            <a:ext cx="4774603" cy="332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3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9F53-9F7E-436C-83B6-F6DF09D5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SO/9IP by League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2C5F6-BECF-40A8-A1A0-52549B071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 pitchers marginally better over time</a:t>
            </a:r>
          </a:p>
          <a:p>
            <a:r>
              <a:rPr lang="en-US" dirty="0"/>
              <a:t>NL pitchers striking more batters out than AL pitchers</a:t>
            </a:r>
          </a:p>
          <a:p>
            <a:r>
              <a:rPr lang="en-US" dirty="0"/>
              <a:t>Relievers overall better strikeout rate for both leagues</a:t>
            </a:r>
          </a:p>
          <a:p>
            <a:r>
              <a:rPr lang="en-US" dirty="0"/>
              <a:t>NL relievers with more high-end outliers</a:t>
            </a:r>
          </a:p>
        </p:txBody>
      </p:sp>
    </p:spTree>
    <p:extLst>
      <p:ext uri="{BB962C8B-B14F-4D97-AF65-F5344CB8AC3E}">
        <p14:creationId xmlns:p14="http://schemas.microsoft.com/office/powerpoint/2010/main" val="2494307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BC19A-2263-4C51-8FFD-8AF614BE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84238-40BD-48E6-AF58-F42C2B2EC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Relievers are more effective based on statistics looked at in this study</a:t>
            </a:r>
          </a:p>
          <a:p>
            <a:r>
              <a:rPr lang="en-US" dirty="0"/>
              <a:t>This may be due to several factors:</a:t>
            </a:r>
          </a:p>
          <a:p>
            <a:pPr lvl="1"/>
            <a:r>
              <a:rPr lang="en-US" dirty="0"/>
              <a:t>Out of necessity</a:t>
            </a:r>
          </a:p>
          <a:p>
            <a:pPr lvl="2"/>
            <a:r>
              <a:rPr lang="en-US" dirty="0"/>
              <a:t>Must pitch well to remain in major leagues</a:t>
            </a:r>
          </a:p>
          <a:p>
            <a:pPr lvl="2"/>
            <a:r>
              <a:rPr lang="en-US" dirty="0"/>
              <a:t>To avoid demotion to minor leagues</a:t>
            </a:r>
          </a:p>
          <a:p>
            <a:pPr lvl="1"/>
            <a:r>
              <a:rPr lang="en-US" dirty="0"/>
              <a:t>Desire for promotion to starting pitcher position</a:t>
            </a:r>
          </a:p>
          <a:p>
            <a:pPr lvl="1"/>
            <a:r>
              <a:rPr lang="en-US" dirty="0"/>
              <a:t>Have specialized positions and may excel in those positions</a:t>
            </a:r>
          </a:p>
          <a:p>
            <a:pPr lvl="2"/>
            <a:r>
              <a:rPr lang="en-US" dirty="0"/>
              <a:t>“Closer”: Finishes games when their team has small lead in order to preserve a win</a:t>
            </a:r>
          </a:p>
          <a:p>
            <a:pPr lvl="2"/>
            <a:r>
              <a:rPr lang="en-US" dirty="0"/>
              <a:t>“Setup”: Replaces a starter in later innings and must preserve a lead for the closer</a:t>
            </a:r>
          </a:p>
          <a:p>
            <a:pPr lvl="2"/>
            <a:r>
              <a:rPr lang="en-US" dirty="0"/>
              <a:t>When they face batter who has same dominant hand as the pitcher</a:t>
            </a:r>
          </a:p>
          <a:p>
            <a:pPr lvl="2"/>
            <a:r>
              <a:rPr lang="en-US" dirty="0"/>
              <a:t>For a certain amount of time in a game, usually shorter than a starter</a:t>
            </a:r>
          </a:p>
        </p:txBody>
      </p:sp>
    </p:spTree>
    <p:extLst>
      <p:ext uri="{BB962C8B-B14F-4D97-AF65-F5344CB8AC3E}">
        <p14:creationId xmlns:p14="http://schemas.microsoft.com/office/powerpoint/2010/main" val="3974873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E889-B34C-4D7F-8027-35F91289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Further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558D0-5C72-4436-AEA7-A0A1CAD33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various factors and trends affect pitchers’ effectiveness over certain time periods?</a:t>
            </a:r>
          </a:p>
          <a:p>
            <a:pPr lvl="1"/>
            <a:r>
              <a:rPr lang="en-US" dirty="0"/>
              <a:t>Stadium dimensions and conditions</a:t>
            </a:r>
          </a:p>
          <a:p>
            <a:pPr lvl="1"/>
            <a:r>
              <a:rPr lang="en-US" dirty="0"/>
              <a:t>Rule changes</a:t>
            </a:r>
          </a:p>
          <a:p>
            <a:pPr lvl="1"/>
            <a:r>
              <a:rPr lang="en-US" dirty="0"/>
              <a:t>Pitch types and velocities</a:t>
            </a:r>
          </a:p>
          <a:p>
            <a:pPr lvl="1"/>
            <a:r>
              <a:rPr lang="en-US" dirty="0"/>
              <a:t>Individual years or decades</a:t>
            </a:r>
          </a:p>
          <a:p>
            <a:r>
              <a:rPr lang="en-US" dirty="0"/>
              <a:t>What other statistics, particularly sabermetrics, can be looked at to evaluate pitchers’ effectiveness?</a:t>
            </a:r>
          </a:p>
          <a:p>
            <a:r>
              <a:rPr lang="en-US" dirty="0"/>
              <a:t>How do defensive factors affect a pitcher’s effectiveness?</a:t>
            </a:r>
          </a:p>
          <a:p>
            <a:pPr lvl="1"/>
            <a:r>
              <a:rPr lang="en-US" dirty="0"/>
              <a:t>Errors, unearned runs, defensive runs saved, etc.</a:t>
            </a:r>
          </a:p>
        </p:txBody>
      </p:sp>
    </p:spTree>
    <p:extLst>
      <p:ext uri="{BB962C8B-B14F-4D97-AF65-F5344CB8AC3E}">
        <p14:creationId xmlns:p14="http://schemas.microsoft.com/office/powerpoint/2010/main" val="393900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5991-D76F-47CB-9EEF-3A2768C17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Basis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84450-532B-44FC-9341-CC4B3164D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loaded from the Pitching.csv file from the Baseball Dataset on Kaggle</a:t>
            </a:r>
          </a:p>
          <a:p>
            <a:r>
              <a:rPr lang="en-US" dirty="0"/>
              <a:t>Years 1920-2015, the “Live-ball” era</a:t>
            </a:r>
          </a:p>
          <a:p>
            <a:pPr lvl="1"/>
            <a:r>
              <a:rPr lang="en-US" dirty="0"/>
              <a:t>Statistics available for every year in this period</a:t>
            </a:r>
          </a:p>
          <a:p>
            <a:r>
              <a:rPr lang="en-US" dirty="0"/>
              <a:t>National League (NL) and American League AL</a:t>
            </a:r>
          </a:p>
          <a:p>
            <a:pPr lvl="1"/>
            <a:r>
              <a:rPr lang="en-US" dirty="0"/>
              <a:t>Which league has better ERA and WHIP over time?</a:t>
            </a:r>
          </a:p>
          <a:p>
            <a:pPr lvl="1"/>
            <a:r>
              <a:rPr lang="en-US" dirty="0"/>
              <a:t>Which league’s starters or relievers are better?</a:t>
            </a:r>
          </a:p>
          <a:p>
            <a:r>
              <a:rPr lang="en-US" dirty="0"/>
              <a:t>Starters with 100 innings pitched (IP) per stint (team/year combination)</a:t>
            </a:r>
          </a:p>
          <a:p>
            <a:r>
              <a:rPr lang="en-US" dirty="0"/>
              <a:t>Relievers with 50 IP per stint</a:t>
            </a:r>
          </a:p>
          <a:p>
            <a:r>
              <a:rPr lang="en-US" dirty="0"/>
              <a:t>This qualifies 5,463 starters and 5,283 relievers</a:t>
            </a:r>
          </a:p>
        </p:txBody>
      </p:sp>
    </p:spTree>
    <p:extLst>
      <p:ext uri="{BB962C8B-B14F-4D97-AF65-F5344CB8AC3E}">
        <p14:creationId xmlns:p14="http://schemas.microsoft.com/office/powerpoint/2010/main" val="183983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9488-BFAF-4644-9648-D197586A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Basis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EDCE6-BB0D-4496-BD68-BBA0E672B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Statistics used in this study to judge pitchers include:</a:t>
            </a:r>
          </a:p>
          <a:p>
            <a:pPr lvl="1"/>
            <a:r>
              <a:rPr lang="en-US" dirty="0"/>
              <a:t>Earned Run Average (ERA):</a:t>
            </a:r>
          </a:p>
          <a:p>
            <a:pPr lvl="2"/>
            <a:r>
              <a:rPr lang="en-US" dirty="0"/>
              <a:t>Rate of runs given up per nine innings that can be attributed to a pitcher</a:t>
            </a:r>
          </a:p>
          <a:p>
            <a:pPr lvl="2"/>
            <a:r>
              <a:rPr lang="en-US" dirty="0"/>
              <a:t>Excludes runs given up because of poor defensive play (i.e. errors)</a:t>
            </a:r>
          </a:p>
          <a:p>
            <a:pPr lvl="1"/>
            <a:r>
              <a:rPr lang="en-US" dirty="0"/>
              <a:t>Walks plus Hits per Innings Pitched (WHIP):</a:t>
            </a:r>
          </a:p>
          <a:p>
            <a:pPr lvl="2"/>
            <a:r>
              <a:rPr lang="en-US" dirty="0"/>
              <a:t>Assesses number of runners allowed to reach base via a hit or walk</a:t>
            </a:r>
          </a:p>
          <a:p>
            <a:pPr lvl="2"/>
            <a:r>
              <a:rPr lang="en-US" dirty="0"/>
              <a:t>Directly attributable to the pitcher</a:t>
            </a:r>
          </a:p>
          <a:p>
            <a:pPr lvl="2"/>
            <a:r>
              <a:rPr lang="en-US" dirty="0"/>
              <a:t>Excludes baserunners allowed because of poor defensive play (i.e. errors)</a:t>
            </a:r>
          </a:p>
          <a:p>
            <a:pPr lvl="1"/>
            <a:r>
              <a:rPr lang="en-US" dirty="0"/>
              <a:t>Strikeouts per 9 Innings (SO/9IP)</a:t>
            </a:r>
          </a:p>
          <a:p>
            <a:pPr lvl="2"/>
            <a:r>
              <a:rPr lang="en-US" dirty="0"/>
              <a:t>Assesses how much pitchers strike out batters without letting them on base</a:t>
            </a:r>
          </a:p>
          <a:p>
            <a:pPr lvl="3"/>
            <a:r>
              <a:rPr lang="en-US" dirty="0"/>
              <a:t>Exception uncaught third strike</a:t>
            </a:r>
          </a:p>
        </p:txBody>
      </p:sp>
    </p:spTree>
    <p:extLst>
      <p:ext uri="{BB962C8B-B14F-4D97-AF65-F5344CB8AC3E}">
        <p14:creationId xmlns:p14="http://schemas.microsoft.com/office/powerpoint/2010/main" val="234926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B894-90AA-4A75-BACD-7977D7B5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968B3-FA6A-4F50-A8D5-5A9FF9F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Starters are the more effective pitchers</a:t>
            </a:r>
          </a:p>
          <a:p>
            <a:pPr lvl="1"/>
            <a:r>
              <a:rPr lang="en-US" dirty="0"/>
              <a:t>They must face the best hitters in a lineup multiple times in a game</a:t>
            </a:r>
          </a:p>
          <a:p>
            <a:pPr lvl="1"/>
            <a:r>
              <a:rPr lang="en-US" dirty="0"/>
              <a:t>They must sustain their success over longer stretches of a game</a:t>
            </a:r>
          </a:p>
          <a:p>
            <a:pPr lvl="1"/>
            <a:r>
              <a:rPr lang="en-US" dirty="0"/>
              <a:t>They’re usually the best pitchers on a team because they have proven to better accomplish the above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51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61C42-9568-4D24-84BF-6A70ECFF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Pitchers Per Type Per Team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07DBD63-D0EB-410E-9D0E-646D165E25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5225" y="2437814"/>
            <a:ext cx="4901587" cy="332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64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61C42-9568-4D24-84BF-6A70ECFF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Pitchers Per Type Per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D25F6-A5E6-4F66-BD1A-5E8996980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qualifying starters and relievers used per team in earlier decades</a:t>
            </a:r>
          </a:p>
          <a:p>
            <a:pPr lvl="1"/>
            <a:r>
              <a:rPr lang="en-US" dirty="0"/>
              <a:t>Most particularly less relievers in 1920s</a:t>
            </a:r>
          </a:p>
          <a:p>
            <a:pPr lvl="1"/>
            <a:r>
              <a:rPr lang="en-US" dirty="0"/>
              <a:t>Pitching rotations with fewer starters in earlier decades</a:t>
            </a:r>
          </a:p>
          <a:p>
            <a:r>
              <a:rPr lang="en-US" dirty="0"/>
              <a:t>Rotations gradually increasing in size over time</a:t>
            </a:r>
          </a:p>
          <a:p>
            <a:r>
              <a:rPr lang="en-US" dirty="0"/>
              <a:t>Bullpens also increasing, using more relievers over time</a:t>
            </a:r>
          </a:p>
          <a:p>
            <a:pPr lvl="1"/>
            <a:r>
              <a:rPr lang="en-US" dirty="0"/>
              <a:t>Relievers also being used in more specialized roles over time</a:t>
            </a:r>
          </a:p>
        </p:txBody>
      </p:sp>
    </p:spTree>
    <p:extLst>
      <p:ext uri="{BB962C8B-B14F-4D97-AF65-F5344CB8AC3E}">
        <p14:creationId xmlns:p14="http://schemas.microsoft.com/office/powerpoint/2010/main" val="214859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4911-1ECD-4B63-981E-3D2988EF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ERA Over Time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B30EB2-A50D-470A-AB17-05CA8EC6F6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5225" y="2437814"/>
            <a:ext cx="4901587" cy="332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330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A4BB-5A5E-4D4B-9A70-F14016470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130F4-3FB9-44A4-9881-C6ECB3D56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Starters have better ERA until about 1970</a:t>
            </a:r>
          </a:p>
          <a:p>
            <a:r>
              <a:rPr lang="en-US" dirty="0"/>
              <a:t>After 1970, relievers ERA better by ever increasing margin</a:t>
            </a:r>
          </a:p>
          <a:p>
            <a:r>
              <a:rPr lang="en-US" dirty="0"/>
              <a:t>Both most effective in late 1960s</a:t>
            </a:r>
          </a:p>
          <a:p>
            <a:pPr lvl="1"/>
            <a:r>
              <a:rPr lang="en-US" dirty="0"/>
              <a:t>Bob Gibson of St. Louis with historically low 1.12 ERA in 1968</a:t>
            </a:r>
          </a:p>
          <a:p>
            <a:pPr lvl="1"/>
            <a:r>
              <a:rPr lang="en-US" dirty="0"/>
              <a:t>Denny McLain of Detroit last to win at least 30 games in single season (1967)</a:t>
            </a:r>
          </a:p>
          <a:p>
            <a:r>
              <a:rPr lang="en-US" dirty="0"/>
              <a:t>Effectiveness decreased with hitter-friendly rule changes in 1969</a:t>
            </a:r>
          </a:p>
          <a:p>
            <a:pPr lvl="1"/>
            <a:r>
              <a:rPr lang="en-US" dirty="0"/>
              <a:t>Lowering of pitcher’s mound</a:t>
            </a:r>
          </a:p>
          <a:p>
            <a:pPr lvl="1"/>
            <a:r>
              <a:rPr lang="en-US" dirty="0"/>
              <a:t>Decrease of strike zone size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7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460</TotalTime>
  <Words>976</Words>
  <Application>Microsoft Office PowerPoint</Application>
  <PresentationFormat>Widescreen</PresentationFormat>
  <Paragraphs>126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Trebuchet MS</vt:lpstr>
      <vt:lpstr>Wingdings 3</vt:lpstr>
      <vt:lpstr>Facet</vt:lpstr>
      <vt:lpstr>Which Type of Pitcher is More Effective?</vt:lpstr>
      <vt:lpstr>Pitcher Definitions</vt:lpstr>
      <vt:lpstr>Statistical Basis</vt:lpstr>
      <vt:lpstr>Statistical Basis</vt:lpstr>
      <vt:lpstr>Hypothesis</vt:lpstr>
      <vt:lpstr>Number of Pitchers Per Type Per Team</vt:lpstr>
      <vt:lpstr>Number of Pitchers Per Type Per Team</vt:lpstr>
      <vt:lpstr>ERA Over Time</vt:lpstr>
      <vt:lpstr>ERA Over Time</vt:lpstr>
      <vt:lpstr>WHIP Over Time</vt:lpstr>
      <vt:lpstr>WHIP over time</vt:lpstr>
      <vt:lpstr>Distribution of ERA</vt:lpstr>
      <vt:lpstr>Distribution of ERA</vt:lpstr>
      <vt:lpstr>Distribution of WHIP</vt:lpstr>
      <vt:lpstr>Distribution of WHIP</vt:lpstr>
      <vt:lpstr>ERA by Type and League</vt:lpstr>
      <vt:lpstr>ERA by Type and League</vt:lpstr>
      <vt:lpstr>WHIP by Type and League</vt:lpstr>
      <vt:lpstr>WHIP by Type and League</vt:lpstr>
      <vt:lpstr>SO/9IP by Type</vt:lpstr>
      <vt:lpstr>SO/9IP by Type</vt:lpstr>
      <vt:lpstr>SO/9IP by League</vt:lpstr>
      <vt:lpstr>SO/9IP by League</vt:lpstr>
      <vt:lpstr>SO/9IP by League</vt:lpstr>
      <vt:lpstr>Conclusion</vt:lpstr>
      <vt:lpstr>Questions for Further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Starting Pitchers More Effective than Relief Pitchers?</dc:title>
  <dc:creator>James Flannery</dc:creator>
  <cp:lastModifiedBy>James Flannery</cp:lastModifiedBy>
  <cp:revision>1</cp:revision>
  <dcterms:created xsi:type="dcterms:W3CDTF">2021-10-28T12:40:46Z</dcterms:created>
  <dcterms:modified xsi:type="dcterms:W3CDTF">2021-10-30T21:51:11Z</dcterms:modified>
</cp:coreProperties>
</file>