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6" r:id="rId2"/>
    <p:sldId id="274" r:id="rId3"/>
    <p:sldId id="264" r:id="rId4"/>
    <p:sldId id="269" r:id="rId5"/>
    <p:sldId id="271" r:id="rId6"/>
    <p:sldId id="272" r:id="rId7"/>
    <p:sldId id="273" r:id="rId8"/>
    <p:sldId id="275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D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F16C87-D78F-4733-8DDE-8D91A9D5E022}" v="409" dt="2024-02-15T19:42:06.8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6" autoAdjust="0"/>
    <p:restoredTop sz="78458" autoAdjust="0"/>
  </p:normalViewPr>
  <p:slideViewPr>
    <p:cSldViewPr snapToGrid="0" showGuides="1">
      <p:cViewPr>
        <p:scale>
          <a:sx n="75" d="100"/>
          <a:sy n="75" d="100"/>
        </p:scale>
        <p:origin x="3348" y="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P França" userId="c218140a6b62a9cc" providerId="LiveId" clId="{8CF16C87-D78F-4733-8DDE-8D91A9D5E022}"/>
    <pc:docChg chg="undo custSel addSld delSld modSld">
      <pc:chgData name="JP França" userId="c218140a6b62a9cc" providerId="LiveId" clId="{8CF16C87-D78F-4733-8DDE-8D91A9D5E022}" dt="2024-02-15T19:43:14.879" v="5849" actId="47"/>
      <pc:docMkLst>
        <pc:docMk/>
      </pc:docMkLst>
      <pc:sldChg chg="del">
        <pc:chgData name="JP França" userId="c218140a6b62a9cc" providerId="LiveId" clId="{8CF16C87-D78F-4733-8DDE-8D91A9D5E022}" dt="2024-02-14T17:06:18.294" v="652" actId="47"/>
        <pc:sldMkLst>
          <pc:docMk/>
          <pc:sldMk cId="963373906" sldId="256"/>
        </pc:sldMkLst>
      </pc:sldChg>
      <pc:sldChg chg="addSp delSp modSp del">
        <pc:chgData name="JP França" userId="c218140a6b62a9cc" providerId="LiveId" clId="{8CF16C87-D78F-4733-8DDE-8D91A9D5E022}" dt="2024-02-14T17:27:37.632" v="872" actId="47"/>
        <pc:sldMkLst>
          <pc:docMk/>
          <pc:sldMk cId="3644419430" sldId="262"/>
        </pc:sldMkLst>
        <pc:picChg chg="del">
          <ac:chgData name="JP França" userId="c218140a6b62a9cc" providerId="LiveId" clId="{8CF16C87-D78F-4733-8DDE-8D91A9D5E022}" dt="2024-02-14T17:06:15.853" v="651" actId="478"/>
          <ac:picMkLst>
            <pc:docMk/>
            <pc:sldMk cId="3644419430" sldId="262"/>
            <ac:picMk id="1034" creationId="{709B1C0E-1B6B-E38F-1A97-9413B628F560}"/>
          </ac:picMkLst>
        </pc:picChg>
        <pc:picChg chg="add mod">
          <ac:chgData name="JP França" userId="c218140a6b62a9cc" providerId="LiveId" clId="{8CF16C87-D78F-4733-8DDE-8D91A9D5E022}" dt="2024-02-14T17:07:11.966" v="658" actId="732"/>
          <ac:picMkLst>
            <pc:docMk/>
            <pc:sldMk cId="3644419430" sldId="262"/>
            <ac:picMk id="9218" creationId="{F4A77A32-1158-4337-A049-E95B49D96FD0}"/>
          </ac:picMkLst>
        </pc:picChg>
      </pc:sldChg>
      <pc:sldChg chg="delSp modSp del mod">
        <pc:chgData name="JP França" userId="c218140a6b62a9cc" providerId="LiveId" clId="{8CF16C87-D78F-4733-8DDE-8D91A9D5E022}" dt="2024-02-15T01:07:07.115" v="5129" actId="47"/>
        <pc:sldMkLst>
          <pc:docMk/>
          <pc:sldMk cId="3892696658" sldId="263"/>
        </pc:sldMkLst>
        <pc:spChg chg="del mod">
          <ac:chgData name="JP França" userId="c218140a6b62a9cc" providerId="LiveId" clId="{8CF16C87-D78F-4733-8DDE-8D91A9D5E022}" dt="2024-02-15T01:06:59.928" v="5122"/>
          <ac:spMkLst>
            <pc:docMk/>
            <pc:sldMk cId="3892696658" sldId="263"/>
            <ac:spMk id="3" creationId="{F78CCDFB-7A8D-38D7-BAAA-E13DCBDA9762}"/>
          </ac:spMkLst>
        </pc:spChg>
        <pc:spChg chg="del mod">
          <ac:chgData name="JP França" userId="c218140a6b62a9cc" providerId="LiveId" clId="{8CF16C87-D78F-4733-8DDE-8D91A9D5E022}" dt="2024-02-15T01:06:51.945" v="5118" actId="21"/>
          <ac:spMkLst>
            <pc:docMk/>
            <pc:sldMk cId="3892696658" sldId="263"/>
            <ac:spMk id="5" creationId="{9329934F-C532-A52C-3D7C-A850E3ECD089}"/>
          </ac:spMkLst>
        </pc:spChg>
      </pc:sldChg>
      <pc:sldChg chg="addSp modSp mod">
        <pc:chgData name="JP França" userId="c218140a6b62a9cc" providerId="LiveId" clId="{8CF16C87-D78F-4733-8DDE-8D91A9D5E022}" dt="2024-02-15T19:38:54.232" v="5839" actId="1076"/>
        <pc:sldMkLst>
          <pc:docMk/>
          <pc:sldMk cId="949950535" sldId="264"/>
        </pc:sldMkLst>
        <pc:spChg chg="add mod">
          <ac:chgData name="JP França" userId="c218140a6b62a9cc" providerId="LiveId" clId="{8CF16C87-D78F-4733-8DDE-8D91A9D5E022}" dt="2024-02-15T19:38:48.612" v="5838" actId="20577"/>
          <ac:spMkLst>
            <pc:docMk/>
            <pc:sldMk cId="949950535" sldId="264"/>
            <ac:spMk id="3" creationId="{48BDC14A-D017-AB31-1F18-E121DCC58ED6}"/>
          </ac:spMkLst>
        </pc:spChg>
        <pc:spChg chg="add mod">
          <ac:chgData name="JP França" userId="c218140a6b62a9cc" providerId="LiveId" clId="{8CF16C87-D78F-4733-8DDE-8D91A9D5E022}" dt="2024-02-14T17:32:55.724" v="1020" actId="20577"/>
          <ac:spMkLst>
            <pc:docMk/>
            <pc:sldMk cId="949950535" sldId="264"/>
            <ac:spMk id="4" creationId="{31347E8E-71F2-AB13-7F50-E8FCE963128C}"/>
          </ac:spMkLst>
        </pc:spChg>
        <pc:picChg chg="mod">
          <ac:chgData name="JP França" userId="c218140a6b62a9cc" providerId="LiveId" clId="{8CF16C87-D78F-4733-8DDE-8D91A9D5E022}" dt="2024-02-15T19:38:54.232" v="5839" actId="1076"/>
          <ac:picMkLst>
            <pc:docMk/>
            <pc:sldMk cId="949950535" sldId="264"/>
            <ac:picMk id="7170" creationId="{190BCED9-A171-A05C-FF41-B0105B880614}"/>
          </ac:picMkLst>
        </pc:picChg>
      </pc:sldChg>
      <pc:sldChg chg="del">
        <pc:chgData name="JP França" userId="c218140a6b62a9cc" providerId="LiveId" clId="{8CF16C87-D78F-4733-8DDE-8D91A9D5E022}" dt="2024-02-14T17:06:57.599" v="657" actId="47"/>
        <pc:sldMkLst>
          <pc:docMk/>
          <pc:sldMk cId="2495180063" sldId="265"/>
        </pc:sldMkLst>
      </pc:sldChg>
      <pc:sldChg chg="addSp delSp modSp add del modNotesTx">
        <pc:chgData name="JP França" userId="c218140a6b62a9cc" providerId="LiveId" clId="{8CF16C87-D78F-4733-8DDE-8D91A9D5E022}" dt="2024-02-15T19:17:59.993" v="5341" actId="47"/>
        <pc:sldMkLst>
          <pc:docMk/>
          <pc:sldMk cId="810711332" sldId="266"/>
        </pc:sldMkLst>
        <pc:picChg chg="del">
          <ac:chgData name="JP França" userId="c218140a6b62a9cc" providerId="LiveId" clId="{8CF16C87-D78F-4733-8DDE-8D91A9D5E022}" dt="2024-02-14T17:27:16.173" v="868" actId="478"/>
          <ac:picMkLst>
            <pc:docMk/>
            <pc:sldMk cId="810711332" sldId="266"/>
            <ac:picMk id="9218" creationId="{D100FAF6-3ADA-5F5C-1963-49F09D1D923A}"/>
          </ac:picMkLst>
        </pc:picChg>
        <pc:picChg chg="add del mod">
          <ac:chgData name="JP França" userId="c218140a6b62a9cc" providerId="LiveId" clId="{8CF16C87-D78F-4733-8DDE-8D91A9D5E022}" dt="2024-02-14T23:54:34.602" v="4749" actId="478"/>
          <ac:picMkLst>
            <pc:docMk/>
            <pc:sldMk cId="810711332" sldId="266"/>
            <ac:picMk id="11266" creationId="{8DC6F364-FDA4-29B2-4147-3FF81F532BD4}"/>
          </ac:picMkLst>
        </pc:picChg>
        <pc:picChg chg="add mod">
          <ac:chgData name="JP França" userId="c218140a6b62a9cc" providerId="LiveId" clId="{8CF16C87-D78F-4733-8DDE-8D91A9D5E022}" dt="2024-02-14T23:56:03.288" v="4757" actId="1076"/>
          <ac:picMkLst>
            <pc:docMk/>
            <pc:sldMk cId="810711332" sldId="266"/>
            <ac:picMk id="11268" creationId="{870820F4-F0EB-2FAB-EE55-5B52A1DE6F85}"/>
          </ac:picMkLst>
        </pc:picChg>
      </pc:sldChg>
      <pc:sldChg chg="addSp delSp modSp add del">
        <pc:chgData name="JP França" userId="c218140a6b62a9cc" providerId="LiveId" clId="{8CF16C87-D78F-4733-8DDE-8D91A9D5E022}" dt="2024-02-14T23:55:24.959" v="4754" actId="47"/>
        <pc:sldMkLst>
          <pc:docMk/>
          <pc:sldMk cId="2529885370" sldId="267"/>
        </pc:sldMkLst>
        <pc:picChg chg="add mod">
          <ac:chgData name="JP França" userId="c218140a6b62a9cc" providerId="LiveId" clId="{8CF16C87-D78F-4733-8DDE-8D91A9D5E022}" dt="2024-02-14T17:28:46.597" v="939" actId="1036"/>
          <ac:picMkLst>
            <pc:docMk/>
            <pc:sldMk cId="2529885370" sldId="267"/>
            <ac:picMk id="2" creationId="{E233B5A8-D346-7E1D-9283-7E6F31D9D376}"/>
          </ac:picMkLst>
        </pc:picChg>
        <pc:picChg chg="del mod">
          <ac:chgData name="JP França" userId="c218140a6b62a9cc" providerId="LiveId" clId="{8CF16C87-D78F-4733-8DDE-8D91A9D5E022}" dt="2024-02-14T17:28:18.806" v="875" actId="478"/>
          <ac:picMkLst>
            <pc:docMk/>
            <pc:sldMk cId="2529885370" sldId="267"/>
            <ac:picMk id="11266" creationId="{34217E3F-21B4-87A1-D33C-1949F007BBE7}"/>
          </ac:picMkLst>
        </pc:picChg>
      </pc:sldChg>
      <pc:sldChg chg="addSp delSp modSp add mod">
        <pc:chgData name="JP França" userId="c218140a6b62a9cc" providerId="LiveId" clId="{8CF16C87-D78F-4733-8DDE-8D91A9D5E022}" dt="2024-02-15T19:33:25.568" v="5736" actId="255"/>
        <pc:sldMkLst>
          <pc:docMk/>
          <pc:sldMk cId="3144212206" sldId="268"/>
        </pc:sldMkLst>
        <pc:spChg chg="mod">
          <ac:chgData name="JP França" userId="c218140a6b62a9cc" providerId="LiveId" clId="{8CF16C87-D78F-4733-8DDE-8D91A9D5E022}" dt="2024-02-15T19:33:25.568" v="5736" actId="255"/>
          <ac:spMkLst>
            <pc:docMk/>
            <pc:sldMk cId="3144212206" sldId="268"/>
            <ac:spMk id="3" creationId="{8EB39AFB-A5F7-3EEF-66F9-C2D36E26668B}"/>
          </ac:spMkLst>
        </pc:spChg>
        <pc:spChg chg="del">
          <ac:chgData name="JP França" userId="c218140a6b62a9cc" providerId="LiveId" clId="{8CF16C87-D78F-4733-8DDE-8D91A9D5E022}" dt="2024-02-14T17:45:58.183" v="1933" actId="478"/>
          <ac:spMkLst>
            <pc:docMk/>
            <pc:sldMk cId="3144212206" sldId="268"/>
            <ac:spMk id="4" creationId="{6ECB67F1-E301-3492-3A87-9B3EAC68690B}"/>
          </ac:spMkLst>
        </pc:spChg>
        <pc:spChg chg="add mod">
          <ac:chgData name="JP França" userId="c218140a6b62a9cc" providerId="LiveId" clId="{8CF16C87-D78F-4733-8DDE-8D91A9D5E022}" dt="2024-02-15T19:33:25.568" v="5736" actId="255"/>
          <ac:spMkLst>
            <pc:docMk/>
            <pc:sldMk cId="3144212206" sldId="268"/>
            <ac:spMk id="5" creationId="{9329934F-C532-A52C-3D7C-A850E3ECD089}"/>
          </ac:spMkLst>
        </pc:spChg>
        <pc:picChg chg="del">
          <ac:chgData name="JP França" userId="c218140a6b62a9cc" providerId="LiveId" clId="{8CF16C87-D78F-4733-8DDE-8D91A9D5E022}" dt="2024-02-14T17:45:54.019" v="1932" actId="478"/>
          <ac:picMkLst>
            <pc:docMk/>
            <pc:sldMk cId="3144212206" sldId="268"/>
            <ac:picMk id="7170" creationId="{A383372C-6EEF-1892-118B-716863D03A9D}"/>
          </ac:picMkLst>
        </pc:picChg>
      </pc:sldChg>
      <pc:sldChg chg="addSp delSp modSp add del mod">
        <pc:chgData name="JP França" userId="c218140a6b62a9cc" providerId="LiveId" clId="{8CF16C87-D78F-4733-8DDE-8D91A9D5E022}" dt="2024-02-14T17:38:50.262" v="1353" actId="47"/>
        <pc:sldMkLst>
          <pc:docMk/>
          <pc:sldMk cId="3262480090" sldId="268"/>
        </pc:sldMkLst>
        <pc:spChg chg="del mod">
          <ac:chgData name="JP França" userId="c218140a6b62a9cc" providerId="LiveId" clId="{8CF16C87-D78F-4733-8DDE-8D91A9D5E022}" dt="2024-02-14T17:34:17.760" v="1114" actId="478"/>
          <ac:spMkLst>
            <pc:docMk/>
            <pc:sldMk cId="3262480090" sldId="268"/>
            <ac:spMk id="3" creationId="{D78D6F7D-C286-849D-8871-A97746E4BC52}"/>
          </ac:spMkLst>
        </pc:spChg>
        <pc:graphicFrameChg chg="add mod modGraphic">
          <ac:chgData name="JP França" userId="c218140a6b62a9cc" providerId="LiveId" clId="{8CF16C87-D78F-4733-8DDE-8D91A9D5E022}" dt="2024-02-14T17:38:05.434" v="1335" actId="20577"/>
          <ac:graphicFrameMkLst>
            <pc:docMk/>
            <pc:sldMk cId="3262480090" sldId="268"/>
            <ac:graphicFrameMk id="2" creationId="{60A42608-6AFC-4CEE-436C-A0D3D949FF3E}"/>
          </ac:graphicFrameMkLst>
        </pc:graphicFrameChg>
      </pc:sldChg>
      <pc:sldChg chg="addSp delSp modSp add mod">
        <pc:chgData name="JP França" userId="c218140a6b62a9cc" providerId="LiveId" clId="{8CF16C87-D78F-4733-8DDE-8D91A9D5E022}" dt="2024-02-15T19:32:28.227" v="5724" actId="20577"/>
        <pc:sldMkLst>
          <pc:docMk/>
          <pc:sldMk cId="2723447385" sldId="269"/>
        </pc:sldMkLst>
        <pc:spChg chg="add mod">
          <ac:chgData name="JP França" userId="c218140a6b62a9cc" providerId="LiveId" clId="{8CF16C87-D78F-4733-8DDE-8D91A9D5E022}" dt="2024-02-14T23:54:05.207" v="4748" actId="14100"/>
          <ac:spMkLst>
            <pc:docMk/>
            <pc:sldMk cId="2723447385" sldId="269"/>
            <ac:spMk id="2" creationId="{76B5BA10-97A3-18B1-916F-767064CBF7A3}"/>
          </ac:spMkLst>
        </pc:spChg>
        <pc:spChg chg="mod">
          <ac:chgData name="JP França" userId="c218140a6b62a9cc" providerId="LiveId" clId="{8CF16C87-D78F-4733-8DDE-8D91A9D5E022}" dt="2024-02-15T19:32:15.629" v="5713" actId="1076"/>
          <ac:spMkLst>
            <pc:docMk/>
            <pc:sldMk cId="2723447385" sldId="269"/>
            <ac:spMk id="3" creationId="{EC083FEC-0291-D6A1-EF6B-08C1AB6552C8}"/>
          </ac:spMkLst>
        </pc:spChg>
        <pc:spChg chg="mod">
          <ac:chgData name="JP França" userId="c218140a6b62a9cc" providerId="LiveId" clId="{8CF16C87-D78F-4733-8DDE-8D91A9D5E022}" dt="2024-02-15T19:32:19.614" v="5714" actId="1076"/>
          <ac:spMkLst>
            <pc:docMk/>
            <pc:sldMk cId="2723447385" sldId="269"/>
            <ac:spMk id="4" creationId="{A7E996E9-B56A-1FFE-B3AD-89F627F94778}"/>
          </ac:spMkLst>
        </pc:spChg>
        <pc:spChg chg="add mod">
          <ac:chgData name="JP França" userId="c218140a6b62a9cc" providerId="LiveId" clId="{8CF16C87-D78F-4733-8DDE-8D91A9D5E022}" dt="2024-02-15T19:32:28.227" v="5724" actId="20577"/>
          <ac:spMkLst>
            <pc:docMk/>
            <pc:sldMk cId="2723447385" sldId="269"/>
            <ac:spMk id="5" creationId="{35E5BC79-43A2-85DE-6C11-67B0B744E1D6}"/>
          </ac:spMkLst>
        </pc:spChg>
        <pc:picChg chg="del">
          <ac:chgData name="JP França" userId="c218140a6b62a9cc" providerId="LiveId" clId="{8CF16C87-D78F-4733-8DDE-8D91A9D5E022}" dt="2024-02-14T23:31:27.422" v="3157" actId="478"/>
          <ac:picMkLst>
            <pc:docMk/>
            <pc:sldMk cId="2723447385" sldId="269"/>
            <ac:picMk id="7170" creationId="{F72953E4-3A06-5F38-A08B-98F9973F3B8A}"/>
          </ac:picMkLst>
        </pc:picChg>
      </pc:sldChg>
      <pc:sldChg chg="addSp delSp modSp add del mod">
        <pc:chgData name="JP França" userId="c218140a6b62a9cc" providerId="LiveId" clId="{8CF16C87-D78F-4733-8DDE-8D91A9D5E022}" dt="2024-02-15T19:43:14.879" v="5849" actId="47"/>
        <pc:sldMkLst>
          <pc:docMk/>
          <pc:sldMk cId="482972367" sldId="270"/>
        </pc:sldMkLst>
        <pc:spChg chg="add mod">
          <ac:chgData name="JP França" userId="c218140a6b62a9cc" providerId="LiveId" clId="{8CF16C87-D78F-4733-8DDE-8D91A9D5E022}" dt="2024-02-15T19:18:42.941" v="5410" actId="122"/>
          <ac:spMkLst>
            <pc:docMk/>
            <pc:sldMk cId="482972367" sldId="270"/>
            <ac:spMk id="2" creationId="{3BB6B84A-69FC-0DA4-2959-5C5100777B8A}"/>
          </ac:spMkLst>
        </pc:spChg>
        <pc:spChg chg="add del">
          <ac:chgData name="JP França" userId="c218140a6b62a9cc" providerId="LiveId" clId="{8CF16C87-D78F-4733-8DDE-8D91A9D5E022}" dt="2024-02-15T19:41:37.041" v="5841" actId="22"/>
          <ac:spMkLst>
            <pc:docMk/>
            <pc:sldMk cId="482972367" sldId="270"/>
            <ac:spMk id="4" creationId="{88EA982C-5A8C-2BB1-087E-5FFBD62AA48A}"/>
          </ac:spMkLst>
        </pc:spChg>
        <pc:picChg chg="add del mod">
          <ac:chgData name="JP França" userId="c218140a6b62a9cc" providerId="LiveId" clId="{8CF16C87-D78F-4733-8DDE-8D91A9D5E022}" dt="2024-02-15T19:43:06.148" v="5848" actId="478"/>
          <ac:picMkLst>
            <pc:docMk/>
            <pc:sldMk cId="482972367" sldId="270"/>
            <ac:picMk id="6" creationId="{092F3DE4-D0EA-CA8F-E285-8B387389BB01}"/>
          </ac:picMkLst>
        </pc:picChg>
        <pc:picChg chg="mod">
          <ac:chgData name="JP França" userId="c218140a6b62a9cc" providerId="LiveId" clId="{8CF16C87-D78F-4733-8DDE-8D91A9D5E022}" dt="2024-02-15T19:42:06.897" v="5844" actId="1076"/>
          <ac:picMkLst>
            <pc:docMk/>
            <pc:sldMk cId="482972367" sldId="270"/>
            <ac:picMk id="11268" creationId="{C2D7557A-6888-8771-0FFA-490E0ADEF814}"/>
          </ac:picMkLst>
        </pc:picChg>
      </pc:sldChg>
      <pc:sldChg chg="addSp delSp modSp add mod">
        <pc:chgData name="JP França" userId="c218140a6b62a9cc" providerId="LiveId" clId="{8CF16C87-D78F-4733-8DDE-8D91A9D5E022}" dt="2024-02-15T19:21:26.189" v="5434" actId="122"/>
        <pc:sldMkLst>
          <pc:docMk/>
          <pc:sldMk cId="3077271499" sldId="271"/>
        </pc:sldMkLst>
        <pc:spChg chg="del">
          <ac:chgData name="JP França" userId="c218140a6b62a9cc" providerId="LiveId" clId="{8CF16C87-D78F-4733-8DDE-8D91A9D5E022}" dt="2024-02-14T23:57:51.740" v="4759" actId="478"/>
          <ac:spMkLst>
            <pc:docMk/>
            <pc:sldMk cId="3077271499" sldId="271"/>
            <ac:spMk id="2" creationId="{6EA37438-6D34-BF98-3B0A-8020534127E2}"/>
          </ac:spMkLst>
        </pc:spChg>
        <pc:spChg chg="del">
          <ac:chgData name="JP França" userId="c218140a6b62a9cc" providerId="LiveId" clId="{8CF16C87-D78F-4733-8DDE-8D91A9D5E022}" dt="2024-02-14T23:57:51.740" v="4759" actId="478"/>
          <ac:spMkLst>
            <pc:docMk/>
            <pc:sldMk cId="3077271499" sldId="271"/>
            <ac:spMk id="3" creationId="{FFF848B5-347A-5633-8EFB-CD9CE0ABA4F4}"/>
          </ac:spMkLst>
        </pc:spChg>
        <pc:spChg chg="del">
          <ac:chgData name="JP França" userId="c218140a6b62a9cc" providerId="LiveId" clId="{8CF16C87-D78F-4733-8DDE-8D91A9D5E022}" dt="2024-02-14T23:57:51.740" v="4759" actId="478"/>
          <ac:spMkLst>
            <pc:docMk/>
            <pc:sldMk cId="3077271499" sldId="271"/>
            <ac:spMk id="4" creationId="{9ED46F23-5690-1F12-5D06-C6129CE3DB86}"/>
          </ac:spMkLst>
        </pc:spChg>
        <pc:spChg chg="add del">
          <ac:chgData name="JP França" userId="c218140a6b62a9cc" providerId="LiveId" clId="{8CF16C87-D78F-4733-8DDE-8D91A9D5E022}" dt="2024-02-14T23:58:52.792" v="4764" actId="22"/>
          <ac:spMkLst>
            <pc:docMk/>
            <pc:sldMk cId="3077271499" sldId="271"/>
            <ac:spMk id="8" creationId="{C387FDC4-5FB9-C7D0-F337-44F98D88B2AA}"/>
          </ac:spMkLst>
        </pc:spChg>
        <pc:spChg chg="add del">
          <ac:chgData name="JP França" userId="c218140a6b62a9cc" providerId="LiveId" clId="{8CF16C87-D78F-4733-8DDE-8D91A9D5E022}" dt="2024-02-15T00:07:53.395" v="4789" actId="22"/>
          <ac:spMkLst>
            <pc:docMk/>
            <pc:sldMk cId="3077271499" sldId="271"/>
            <ac:spMk id="10" creationId="{6DE93C3D-772B-CFCA-BFF9-299883B5FDCF}"/>
          </ac:spMkLst>
        </pc:spChg>
        <pc:spChg chg="add del">
          <ac:chgData name="JP França" userId="c218140a6b62a9cc" providerId="LiveId" clId="{8CF16C87-D78F-4733-8DDE-8D91A9D5E022}" dt="2024-02-15T00:11:32.170" v="4843" actId="478"/>
          <ac:spMkLst>
            <pc:docMk/>
            <pc:sldMk cId="3077271499" sldId="271"/>
            <ac:spMk id="13" creationId="{C9AC4B24-6389-B3AC-EB27-DAA332404F7C}"/>
          </ac:spMkLst>
        </pc:spChg>
        <pc:spChg chg="add mod">
          <ac:chgData name="JP França" userId="c218140a6b62a9cc" providerId="LiveId" clId="{8CF16C87-D78F-4733-8DDE-8D91A9D5E022}" dt="2024-02-15T19:21:26.189" v="5434" actId="122"/>
          <ac:spMkLst>
            <pc:docMk/>
            <pc:sldMk cId="3077271499" sldId="271"/>
            <ac:spMk id="15" creationId="{1A968947-CC85-68DB-1DAC-447063A97939}"/>
          </ac:spMkLst>
        </pc:spChg>
        <pc:picChg chg="add del mod">
          <ac:chgData name="JP França" userId="c218140a6b62a9cc" providerId="LiveId" clId="{8CF16C87-D78F-4733-8DDE-8D91A9D5E022}" dt="2024-02-15T00:21:44.828" v="4846" actId="478"/>
          <ac:picMkLst>
            <pc:docMk/>
            <pc:sldMk cId="3077271499" sldId="271"/>
            <ac:picMk id="6" creationId="{7549F70D-3C34-C223-475D-652DF872AD2C}"/>
          </ac:picMkLst>
        </pc:picChg>
        <pc:picChg chg="add del mod">
          <ac:chgData name="JP França" userId="c218140a6b62a9cc" providerId="LiveId" clId="{8CF16C87-D78F-4733-8DDE-8D91A9D5E022}" dt="2024-02-15T00:21:44.828" v="4846" actId="478"/>
          <ac:picMkLst>
            <pc:docMk/>
            <pc:sldMk cId="3077271499" sldId="271"/>
            <ac:picMk id="12" creationId="{40A62667-67FE-261C-440D-79B9D474333E}"/>
          </ac:picMkLst>
        </pc:picChg>
        <pc:picChg chg="add del mod">
          <ac:chgData name="JP França" userId="c218140a6b62a9cc" providerId="LiveId" clId="{8CF16C87-D78F-4733-8DDE-8D91A9D5E022}" dt="2024-02-15T00:21:44.828" v="4846" actId="478"/>
          <ac:picMkLst>
            <pc:docMk/>
            <pc:sldMk cId="3077271499" sldId="271"/>
            <ac:picMk id="14" creationId="{0BFDE719-BF3D-97A5-D34E-E86926B1438F}"/>
          </ac:picMkLst>
        </pc:picChg>
        <pc:picChg chg="add del mod">
          <ac:chgData name="JP França" userId="c218140a6b62a9cc" providerId="LiveId" clId="{8CF16C87-D78F-4733-8DDE-8D91A9D5E022}" dt="2024-02-15T00:21:44.828" v="4846" actId="478"/>
          <ac:picMkLst>
            <pc:docMk/>
            <pc:sldMk cId="3077271499" sldId="271"/>
            <ac:picMk id="15362" creationId="{BA54ED03-5B38-2FCA-B5FE-33E300E7A741}"/>
          </ac:picMkLst>
        </pc:picChg>
        <pc:picChg chg="add del mod">
          <ac:chgData name="JP França" userId="c218140a6b62a9cc" providerId="LiveId" clId="{8CF16C87-D78F-4733-8DDE-8D91A9D5E022}" dt="2024-02-14T23:59:32.967" v="4775" actId="478"/>
          <ac:picMkLst>
            <pc:docMk/>
            <pc:sldMk cId="3077271499" sldId="271"/>
            <ac:picMk id="15364" creationId="{2BF3E0CB-DCE8-D707-D6B9-54C315B0B59C}"/>
          </ac:picMkLst>
        </pc:picChg>
        <pc:picChg chg="add del mod">
          <ac:chgData name="JP França" userId="c218140a6b62a9cc" providerId="LiveId" clId="{8CF16C87-D78F-4733-8DDE-8D91A9D5E022}" dt="2024-02-15T00:21:44.828" v="4846" actId="478"/>
          <ac:picMkLst>
            <pc:docMk/>
            <pc:sldMk cId="3077271499" sldId="271"/>
            <ac:picMk id="15366" creationId="{F08B8EBE-6574-DD27-A897-1E8BF67AD9B0}"/>
          </ac:picMkLst>
        </pc:picChg>
        <pc:picChg chg="add del mod">
          <ac:chgData name="JP França" userId="c218140a6b62a9cc" providerId="LiveId" clId="{8CF16C87-D78F-4733-8DDE-8D91A9D5E022}" dt="2024-02-15T00:21:44.828" v="4846" actId="478"/>
          <ac:picMkLst>
            <pc:docMk/>
            <pc:sldMk cId="3077271499" sldId="271"/>
            <ac:picMk id="15368" creationId="{3953BC9C-FE02-FC93-4DD6-4A899617E4BC}"/>
          </ac:picMkLst>
        </pc:picChg>
        <pc:picChg chg="add del mod">
          <ac:chgData name="JP França" userId="c218140a6b62a9cc" providerId="LiveId" clId="{8CF16C87-D78F-4733-8DDE-8D91A9D5E022}" dt="2024-02-15T00:08:12.080" v="4794" actId="478"/>
          <ac:picMkLst>
            <pc:docMk/>
            <pc:sldMk cId="3077271499" sldId="271"/>
            <ac:picMk id="15370" creationId="{BA5696AD-EFBA-F6A2-A27E-170C183A1A13}"/>
          </ac:picMkLst>
        </pc:picChg>
        <pc:picChg chg="add del mod">
          <ac:chgData name="JP França" userId="c218140a6b62a9cc" providerId="LiveId" clId="{8CF16C87-D78F-4733-8DDE-8D91A9D5E022}" dt="2024-02-15T00:21:44.828" v="4846" actId="478"/>
          <ac:picMkLst>
            <pc:docMk/>
            <pc:sldMk cId="3077271499" sldId="271"/>
            <ac:picMk id="15372" creationId="{D57402DF-DB82-499E-4733-6497078265D7}"/>
          </ac:picMkLst>
        </pc:picChg>
        <pc:picChg chg="add del mod">
          <ac:chgData name="JP França" userId="c218140a6b62a9cc" providerId="LiveId" clId="{8CF16C87-D78F-4733-8DDE-8D91A9D5E022}" dt="2024-02-15T00:21:44.828" v="4846" actId="478"/>
          <ac:picMkLst>
            <pc:docMk/>
            <pc:sldMk cId="3077271499" sldId="271"/>
            <ac:picMk id="15374" creationId="{F1392155-748A-82C9-5692-3D6DAF7F1BC8}"/>
          </ac:picMkLst>
        </pc:picChg>
        <pc:picChg chg="add del mod">
          <ac:chgData name="JP França" userId="c218140a6b62a9cc" providerId="LiveId" clId="{8CF16C87-D78F-4733-8DDE-8D91A9D5E022}" dt="2024-02-15T00:21:44.828" v="4846" actId="478"/>
          <ac:picMkLst>
            <pc:docMk/>
            <pc:sldMk cId="3077271499" sldId="271"/>
            <ac:picMk id="15376" creationId="{55A2DFAA-EC7B-8F9D-2A1B-A084F7B25DC4}"/>
          </ac:picMkLst>
        </pc:picChg>
        <pc:picChg chg="add mod">
          <ac:chgData name="JP França" userId="c218140a6b62a9cc" providerId="LiveId" clId="{8CF16C87-D78F-4733-8DDE-8D91A9D5E022}" dt="2024-02-15T01:08:42.449" v="5247" actId="1038"/>
          <ac:picMkLst>
            <pc:docMk/>
            <pc:sldMk cId="3077271499" sldId="271"/>
            <ac:picMk id="15378" creationId="{934599B7-855F-18B6-7ACE-C82401A7B003}"/>
          </ac:picMkLst>
        </pc:picChg>
      </pc:sldChg>
      <pc:sldChg chg="addSp delSp modSp add mod">
        <pc:chgData name="JP França" userId="c218140a6b62a9cc" providerId="LiveId" clId="{8CF16C87-D78F-4733-8DDE-8D91A9D5E022}" dt="2024-02-15T19:21:44.428" v="5440" actId="122"/>
        <pc:sldMkLst>
          <pc:docMk/>
          <pc:sldMk cId="559910129" sldId="272"/>
        </pc:sldMkLst>
        <pc:spChg chg="mod">
          <ac:chgData name="JP França" userId="c218140a6b62a9cc" providerId="LiveId" clId="{8CF16C87-D78F-4733-8DDE-8D91A9D5E022}" dt="2024-02-15T19:21:44.428" v="5440" actId="122"/>
          <ac:spMkLst>
            <pc:docMk/>
            <pc:sldMk cId="559910129" sldId="272"/>
            <ac:spMk id="15" creationId="{B062B604-3C1D-ED1F-8EB1-A9962DC27A62}"/>
          </ac:spMkLst>
        </pc:spChg>
        <pc:picChg chg="del">
          <ac:chgData name="JP França" userId="c218140a6b62a9cc" providerId="LiveId" clId="{8CF16C87-D78F-4733-8DDE-8D91A9D5E022}" dt="2024-02-15T00:54:41.349" v="4978" actId="478"/>
          <ac:picMkLst>
            <pc:docMk/>
            <pc:sldMk cId="559910129" sldId="272"/>
            <ac:picMk id="15378" creationId="{C1969BCD-061B-E937-0AED-363876E1C18A}"/>
          </ac:picMkLst>
        </pc:picChg>
        <pc:picChg chg="add mod">
          <ac:chgData name="JP França" userId="c218140a6b62a9cc" providerId="LiveId" clId="{8CF16C87-D78F-4733-8DDE-8D91A9D5E022}" dt="2024-02-15T01:07:35.814" v="5205" actId="1035"/>
          <ac:picMkLst>
            <pc:docMk/>
            <pc:sldMk cId="559910129" sldId="272"/>
            <ac:picMk id="17410" creationId="{D7E7DB22-CF10-6528-D4D2-34749CE08880}"/>
          </ac:picMkLst>
        </pc:picChg>
        <pc:picChg chg="add del mod">
          <ac:chgData name="JP França" userId="c218140a6b62a9cc" providerId="LiveId" clId="{8CF16C87-D78F-4733-8DDE-8D91A9D5E022}" dt="2024-02-15T01:05:59.505" v="5064" actId="21"/>
          <ac:picMkLst>
            <pc:docMk/>
            <pc:sldMk cId="559910129" sldId="272"/>
            <ac:picMk id="17412" creationId="{F3C278BF-67CF-773F-FD2F-F853C9C88986}"/>
          </ac:picMkLst>
        </pc:picChg>
      </pc:sldChg>
      <pc:sldChg chg="addSp delSp modSp add mod">
        <pc:chgData name="JP França" userId="c218140a6b62a9cc" providerId="LiveId" clId="{8CF16C87-D78F-4733-8DDE-8D91A9D5E022}" dt="2024-02-15T19:21:36.028" v="5437" actId="122"/>
        <pc:sldMkLst>
          <pc:docMk/>
          <pc:sldMk cId="753373541" sldId="273"/>
        </pc:sldMkLst>
        <pc:spChg chg="add del">
          <ac:chgData name="JP França" userId="c218140a6b62a9cc" providerId="LiveId" clId="{8CF16C87-D78F-4733-8DDE-8D91A9D5E022}" dt="2024-02-15T01:04:46.364" v="5012" actId="22"/>
          <ac:spMkLst>
            <pc:docMk/>
            <pc:sldMk cId="753373541" sldId="273"/>
            <ac:spMk id="3" creationId="{6B53A966-CAA2-60C1-F294-E5134ACE9608}"/>
          </ac:spMkLst>
        </pc:spChg>
        <pc:spChg chg="add mod">
          <ac:chgData name="JP França" userId="c218140a6b62a9cc" providerId="LiveId" clId="{8CF16C87-D78F-4733-8DDE-8D91A9D5E022}" dt="2024-02-15T19:21:36.028" v="5437" actId="122"/>
          <ac:spMkLst>
            <pc:docMk/>
            <pc:sldMk cId="753373541" sldId="273"/>
            <ac:spMk id="4" creationId="{0E2CDB3E-8326-2B7B-4894-FBA50AA44836}"/>
          </ac:spMkLst>
        </pc:spChg>
        <pc:spChg chg="del mod">
          <ac:chgData name="JP França" userId="c218140a6b62a9cc" providerId="LiveId" clId="{8CF16C87-D78F-4733-8DDE-8D91A9D5E022}" dt="2024-02-15T01:12:44.472" v="5278" actId="478"/>
          <ac:spMkLst>
            <pc:docMk/>
            <pc:sldMk cId="753373541" sldId="273"/>
            <ac:spMk id="15" creationId="{1DA6D5C4-A9BF-A109-A1C6-E3243C3A24FB}"/>
          </ac:spMkLst>
        </pc:spChg>
        <pc:picChg chg="del">
          <ac:chgData name="JP França" userId="c218140a6b62a9cc" providerId="LiveId" clId="{8CF16C87-D78F-4733-8DDE-8D91A9D5E022}" dt="2024-02-15T01:04:42.363" v="5010" actId="478"/>
          <ac:picMkLst>
            <pc:docMk/>
            <pc:sldMk cId="753373541" sldId="273"/>
            <ac:picMk id="17410" creationId="{B3DD200B-B767-DEFA-3C3B-25654F6103E2}"/>
          </ac:picMkLst>
        </pc:picChg>
        <pc:picChg chg="add del mod">
          <ac:chgData name="JP França" userId="c218140a6b62a9cc" providerId="LiveId" clId="{8CF16C87-D78F-4733-8DDE-8D91A9D5E022}" dt="2024-02-15T01:11:04.811" v="5248" actId="478"/>
          <ac:picMkLst>
            <pc:docMk/>
            <pc:sldMk cId="753373541" sldId="273"/>
            <ac:picMk id="17412" creationId="{F3C278BF-67CF-773F-FD2F-F853C9C88986}"/>
          </ac:picMkLst>
        </pc:picChg>
        <pc:picChg chg="add del mod">
          <ac:chgData name="JP França" userId="c218140a6b62a9cc" providerId="LiveId" clId="{8CF16C87-D78F-4733-8DDE-8D91A9D5E022}" dt="2024-02-15T01:06:02.779" v="5066" actId="478"/>
          <ac:picMkLst>
            <pc:docMk/>
            <pc:sldMk cId="753373541" sldId="273"/>
            <ac:picMk id="18434" creationId="{DDCFF5D5-6AB1-CAD4-302C-4613C4C0E775}"/>
          </ac:picMkLst>
        </pc:picChg>
        <pc:picChg chg="add mod">
          <ac:chgData name="JP França" userId="c218140a6b62a9cc" providerId="LiveId" clId="{8CF16C87-D78F-4733-8DDE-8D91A9D5E022}" dt="2024-02-15T01:11:53.183" v="5277" actId="1036"/>
          <ac:picMkLst>
            <pc:docMk/>
            <pc:sldMk cId="753373541" sldId="273"/>
            <ac:picMk id="18436" creationId="{5E0817CB-15A7-D369-4449-48058D89DEFD}"/>
          </ac:picMkLst>
        </pc:picChg>
      </pc:sldChg>
      <pc:sldChg chg="addSp delSp modSp add mod">
        <pc:chgData name="JP França" userId="c218140a6b62a9cc" providerId="LiveId" clId="{8CF16C87-D78F-4733-8DDE-8D91A9D5E022}" dt="2024-02-15T19:29:53.468" v="5578" actId="113"/>
        <pc:sldMkLst>
          <pc:docMk/>
          <pc:sldMk cId="1657833342" sldId="274"/>
        </pc:sldMkLst>
        <pc:spChg chg="add del">
          <ac:chgData name="JP França" userId="c218140a6b62a9cc" providerId="LiveId" clId="{8CF16C87-D78F-4733-8DDE-8D91A9D5E022}" dt="2024-02-15T19:19:34.220" v="5418" actId="478"/>
          <ac:spMkLst>
            <pc:docMk/>
            <pc:sldMk cId="1657833342" sldId="274"/>
            <ac:spMk id="3" creationId="{AB37865B-0965-9C60-8408-832025558E87}"/>
          </ac:spMkLst>
        </pc:spChg>
        <pc:spChg chg="add del mod">
          <ac:chgData name="JP França" userId="c218140a6b62a9cc" providerId="LiveId" clId="{8CF16C87-D78F-4733-8DDE-8D91A9D5E022}" dt="2024-02-15T19:19:33.309" v="5417" actId="478"/>
          <ac:spMkLst>
            <pc:docMk/>
            <pc:sldMk cId="1657833342" sldId="274"/>
            <ac:spMk id="4" creationId="{1B590D16-F165-60AF-E33E-A1A5502C338B}"/>
          </ac:spMkLst>
        </pc:spChg>
        <pc:spChg chg="add mod ord">
          <ac:chgData name="JP França" userId="c218140a6b62a9cc" providerId="LiveId" clId="{8CF16C87-D78F-4733-8DDE-8D91A9D5E022}" dt="2024-02-15T19:21:01.412" v="5431" actId="207"/>
          <ac:spMkLst>
            <pc:docMk/>
            <pc:sldMk cId="1657833342" sldId="274"/>
            <ac:spMk id="5" creationId="{01A7A804-1079-1D89-E70A-9482BDBFEF85}"/>
          </ac:spMkLst>
        </pc:spChg>
        <pc:spChg chg="add mod ord">
          <ac:chgData name="JP França" userId="c218140a6b62a9cc" providerId="LiveId" clId="{8CF16C87-D78F-4733-8DDE-8D91A9D5E022}" dt="2024-02-15T19:21:01.412" v="5431" actId="207"/>
          <ac:spMkLst>
            <pc:docMk/>
            <pc:sldMk cId="1657833342" sldId="274"/>
            <ac:spMk id="6" creationId="{15E06E1C-BD43-1C0E-AF09-18ACA3EBAEF8}"/>
          </ac:spMkLst>
        </pc:spChg>
        <pc:spChg chg="add mod">
          <ac:chgData name="JP França" userId="c218140a6b62a9cc" providerId="LiveId" clId="{8CF16C87-D78F-4733-8DDE-8D91A9D5E022}" dt="2024-02-15T19:29:53.468" v="5578" actId="113"/>
          <ac:spMkLst>
            <pc:docMk/>
            <pc:sldMk cId="1657833342" sldId="274"/>
            <ac:spMk id="7" creationId="{19200BDF-E022-43C2-EA4B-08FFB56FF4EE}"/>
          </ac:spMkLst>
        </pc:spChg>
        <pc:spChg chg="add mod">
          <ac:chgData name="JP França" userId="c218140a6b62a9cc" providerId="LiveId" clId="{8CF16C87-D78F-4733-8DDE-8D91A9D5E022}" dt="2024-02-15T19:23:46.260" v="5519" actId="207"/>
          <ac:spMkLst>
            <pc:docMk/>
            <pc:sldMk cId="1657833342" sldId="274"/>
            <ac:spMk id="8" creationId="{18969548-72BD-724F-5613-77D008C8BCB3}"/>
          </ac:spMkLst>
        </pc:spChg>
        <pc:spChg chg="add mod">
          <ac:chgData name="JP França" userId="c218140a6b62a9cc" providerId="LiveId" clId="{8CF16C87-D78F-4733-8DDE-8D91A9D5E022}" dt="2024-02-15T19:26:01.575" v="5523" actId="14100"/>
          <ac:spMkLst>
            <pc:docMk/>
            <pc:sldMk cId="1657833342" sldId="274"/>
            <ac:spMk id="9" creationId="{4124BE4C-2582-245E-4BB5-9D1F9900BC3C}"/>
          </ac:spMkLst>
        </pc:spChg>
        <pc:spChg chg="add mod">
          <ac:chgData name="JP França" userId="c218140a6b62a9cc" providerId="LiveId" clId="{8CF16C87-D78F-4733-8DDE-8D91A9D5E022}" dt="2024-02-15T19:29:45.900" v="5575" actId="1076"/>
          <ac:spMkLst>
            <pc:docMk/>
            <pc:sldMk cId="1657833342" sldId="274"/>
            <ac:spMk id="10" creationId="{2E378A69-C201-0579-05ED-2B686499CC3A}"/>
          </ac:spMkLst>
        </pc:spChg>
      </pc:sldChg>
      <pc:sldChg chg="addSp delSp modSp add mod">
        <pc:chgData name="JP França" userId="c218140a6b62a9cc" providerId="LiveId" clId="{8CF16C87-D78F-4733-8DDE-8D91A9D5E022}" dt="2024-02-15T19:37:54.142" v="5772" actId="1076"/>
        <pc:sldMkLst>
          <pc:docMk/>
          <pc:sldMk cId="2189722870" sldId="275"/>
        </pc:sldMkLst>
        <pc:spChg chg="add del mod">
          <ac:chgData name="JP França" userId="c218140a6b62a9cc" providerId="LiveId" clId="{8CF16C87-D78F-4733-8DDE-8D91A9D5E022}" dt="2024-02-15T19:36:03.951" v="5758"/>
          <ac:spMkLst>
            <pc:docMk/>
            <pc:sldMk cId="2189722870" sldId="275"/>
            <ac:spMk id="3" creationId="{CD9B3B8E-6917-2C53-A8BB-0D6AB2F2A6FE}"/>
          </ac:spMkLst>
        </pc:spChg>
        <pc:spChg chg="mod">
          <ac:chgData name="JP França" userId="c218140a6b62a9cc" providerId="LiveId" clId="{8CF16C87-D78F-4733-8DDE-8D91A9D5E022}" dt="2024-02-15T19:33:40.579" v="5740" actId="20577"/>
          <ac:spMkLst>
            <pc:docMk/>
            <pc:sldMk cId="2189722870" sldId="275"/>
            <ac:spMk id="4" creationId="{6A769976-0E50-B598-A5D1-4AA5971D704B}"/>
          </ac:spMkLst>
        </pc:spChg>
        <pc:spChg chg="add del">
          <ac:chgData name="JP França" userId="c218140a6b62a9cc" providerId="LiveId" clId="{8CF16C87-D78F-4733-8DDE-8D91A9D5E022}" dt="2024-02-15T19:35:49.238" v="5749" actId="478"/>
          <ac:spMkLst>
            <pc:docMk/>
            <pc:sldMk cId="2189722870" sldId="275"/>
            <ac:spMk id="6" creationId="{D710A1C6-C37B-6FF0-2885-8392376DCD7A}"/>
          </ac:spMkLst>
        </pc:spChg>
        <pc:spChg chg="add del mod">
          <ac:chgData name="JP França" userId="c218140a6b62a9cc" providerId="LiveId" clId="{8CF16C87-D78F-4733-8DDE-8D91A9D5E022}" dt="2024-02-15T19:37:37.935" v="5768"/>
          <ac:spMkLst>
            <pc:docMk/>
            <pc:sldMk cId="2189722870" sldId="275"/>
            <ac:spMk id="12" creationId="{0F8AB71E-A90E-7D94-9F21-ABA59B5B44B4}"/>
          </ac:spMkLst>
        </pc:spChg>
        <pc:picChg chg="add mod">
          <ac:chgData name="JP França" userId="c218140a6b62a9cc" providerId="LiveId" clId="{8CF16C87-D78F-4733-8DDE-8D91A9D5E022}" dt="2024-02-15T19:37:54.142" v="5772" actId="1076"/>
          <ac:picMkLst>
            <pc:docMk/>
            <pc:sldMk cId="2189722870" sldId="275"/>
            <ac:picMk id="8" creationId="{7816E6F8-90CB-65D6-E430-1DF2783F8A72}"/>
          </ac:picMkLst>
        </pc:picChg>
        <pc:picChg chg="add mod">
          <ac:chgData name="JP França" userId="c218140a6b62a9cc" providerId="LiveId" clId="{8CF16C87-D78F-4733-8DDE-8D91A9D5E022}" dt="2024-02-15T19:37:44.295" v="5770" actId="1076"/>
          <ac:picMkLst>
            <pc:docMk/>
            <pc:sldMk cId="2189722870" sldId="275"/>
            <ac:picMk id="10" creationId="{5B2413C5-1150-65EA-6F47-12AEA63F6734}"/>
          </ac:picMkLst>
        </pc:picChg>
        <pc:picChg chg="add mod">
          <ac:chgData name="JP França" userId="c218140a6b62a9cc" providerId="LiveId" clId="{8CF16C87-D78F-4733-8DDE-8D91A9D5E022}" dt="2024-02-15T19:37:48.504" v="5771" actId="1076"/>
          <ac:picMkLst>
            <pc:docMk/>
            <pc:sldMk cId="2189722870" sldId="275"/>
            <ac:picMk id="14" creationId="{2D633666-A2C5-D9EA-99DD-ADC50E9550C3}"/>
          </ac:picMkLst>
        </pc:picChg>
        <pc:picChg chg="del">
          <ac:chgData name="JP França" userId="c218140a6b62a9cc" providerId="LiveId" clId="{8CF16C87-D78F-4733-8DDE-8D91A9D5E022}" dt="2024-02-15T19:33:43.853" v="5741" actId="478"/>
          <ac:picMkLst>
            <pc:docMk/>
            <pc:sldMk cId="2189722870" sldId="275"/>
            <ac:picMk id="18436" creationId="{49392205-76E4-414B-83D3-0110DC0244D1}"/>
          </ac:picMkLst>
        </pc:picChg>
      </pc:sldChg>
      <pc:sldChg chg="add">
        <pc:chgData name="JP França" userId="c218140a6b62a9cc" providerId="LiveId" clId="{8CF16C87-D78F-4733-8DDE-8D91A9D5E022}" dt="2024-02-15T19:41:41.173" v="5842"/>
        <pc:sldMkLst>
          <pc:docMk/>
          <pc:sldMk cId="126317742" sldId="27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76227-2E46-45E6-9A55-A4D1FBA623F4}" type="datetimeFigureOut">
              <a:rPr lang="en-US" smtClean="0"/>
              <a:t>2024-02-14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E5724-4149-412D-BBB9-37241E4A3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7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6CB016-58CD-81D6-5F7A-1EE65DF2EE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236F04-B962-BDAA-8B98-DD59B6DDE1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593BF1-9287-7784-01A9-F3168B10AE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18 </a:t>
            </a:r>
            <a:r>
              <a:rPr lang="en-US" dirty="0" err="1"/>
              <a:t>refinarias</a:t>
            </a:r>
            <a:r>
              <a:rPr lang="en-US" dirty="0"/>
              <a:t> (2022) - https://www.poder360.com.br/energia/producao-de-combustiveis-volta-a-crescer-depois-da-pandemia</a:t>
            </a:r>
          </a:p>
          <a:p>
            <a:r>
              <a:rPr lang="en-US" dirty="0"/>
              <a:t>360 </a:t>
            </a:r>
            <a:r>
              <a:rPr lang="en-US" dirty="0" err="1"/>
              <a:t>usinas</a:t>
            </a:r>
            <a:r>
              <a:rPr lang="en-US" dirty="0"/>
              <a:t> de </a:t>
            </a:r>
            <a:r>
              <a:rPr lang="en-US" dirty="0" err="1"/>
              <a:t>etanol</a:t>
            </a:r>
            <a:r>
              <a:rPr lang="en-US" dirty="0"/>
              <a:t> (2023) - https://unica.com.br/noticias/missao-conhece-producao-de-etanol-no-brasil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140 </a:t>
            </a:r>
            <a:r>
              <a:rPr lang="en-US" dirty="0" err="1"/>
              <a:t>distribuidores</a:t>
            </a:r>
            <a:r>
              <a:rPr lang="en-US" dirty="0"/>
              <a:t> (</a:t>
            </a:r>
            <a:r>
              <a:rPr lang="en-US" dirty="0" err="1"/>
              <a:t>gasolina</a:t>
            </a:r>
            <a:r>
              <a:rPr lang="en-US" dirty="0"/>
              <a:t> C) (2022) - https://www.gov.br/anp/pt-br/centrais-de-conteudo/publicacoes/anuario-estatistico/anuario-estatistico-2023 - </a:t>
            </a:r>
            <a:r>
              <a:rPr lang="en-US" dirty="0" err="1"/>
              <a:t>tabela</a:t>
            </a:r>
            <a:r>
              <a:rPr lang="en-US" dirty="0"/>
              <a:t> 3.6</a:t>
            </a:r>
          </a:p>
          <a:p>
            <a:r>
              <a:rPr lang="en-US" dirty="0"/>
              <a:t>43.266 </a:t>
            </a:r>
            <a:r>
              <a:rPr lang="en-US" dirty="0" err="1"/>
              <a:t>postos</a:t>
            </a:r>
            <a:r>
              <a:rPr lang="en-US" dirty="0"/>
              <a:t> (2022) - https://www.gov.br/anp/pt-br/centrais-de-conteudo/publicacoes/anuario-estatistico/anuario-estatistico-2023 - </a:t>
            </a:r>
            <a:r>
              <a:rPr lang="en-US" dirty="0" err="1"/>
              <a:t>tabela</a:t>
            </a:r>
            <a:r>
              <a:rPr lang="en-US" dirty="0"/>
              <a:t> 3.17</a:t>
            </a:r>
          </a:p>
          <a:p>
            <a:r>
              <a:rPr lang="en-US" dirty="0"/>
              <a:t>115.116.532 </a:t>
            </a:r>
            <a:r>
              <a:rPr lang="en-US" dirty="0" err="1"/>
              <a:t>veículos</a:t>
            </a:r>
            <a:r>
              <a:rPr lang="en-US" dirty="0"/>
              <a:t> (Dez 22) - https://www.gov.br/transportes/pt-br/assuntos/transito/conteudo-Senatran/frota-de-veiculos-2022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37DA72-3295-9823-B0DB-FB0C3DB5E8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E5724-4149-412D-BBB9-37241E4A3C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27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CEFCA6-5DBA-CA22-EF89-D3D2893CC0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7B2A23-AB3C-504F-1DD2-BA5453D1D9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76551D-44A6-9286-4B4E-40A9AB1D7D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18 </a:t>
            </a:r>
            <a:r>
              <a:rPr lang="en-US" dirty="0" err="1"/>
              <a:t>refinarias</a:t>
            </a:r>
            <a:r>
              <a:rPr lang="en-US" dirty="0"/>
              <a:t> (2022) - https://www.poder360.com.br/energia/producao-de-combustiveis-volta-a-crescer-depois-da-pandemia</a:t>
            </a:r>
          </a:p>
          <a:p>
            <a:r>
              <a:rPr lang="en-US" dirty="0"/>
              <a:t>360 </a:t>
            </a:r>
            <a:r>
              <a:rPr lang="en-US" dirty="0" err="1"/>
              <a:t>usinas</a:t>
            </a:r>
            <a:r>
              <a:rPr lang="en-US" dirty="0"/>
              <a:t> de </a:t>
            </a:r>
            <a:r>
              <a:rPr lang="en-US" dirty="0" err="1"/>
              <a:t>etanol</a:t>
            </a:r>
            <a:r>
              <a:rPr lang="en-US" dirty="0"/>
              <a:t> (2023) - https://unica.com.br/noticias/missao-conhece-producao-de-etanol-no-brasil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140 </a:t>
            </a:r>
            <a:r>
              <a:rPr lang="en-US" dirty="0" err="1"/>
              <a:t>distribuidores</a:t>
            </a:r>
            <a:r>
              <a:rPr lang="en-US" dirty="0"/>
              <a:t> (</a:t>
            </a:r>
            <a:r>
              <a:rPr lang="en-US" dirty="0" err="1"/>
              <a:t>gasolina</a:t>
            </a:r>
            <a:r>
              <a:rPr lang="en-US" dirty="0"/>
              <a:t> C) (2022) - https://www.gov.br/anp/pt-br/centrais-de-conteudo/publicacoes/anuario-estatistico/anuario-estatistico-2023 - </a:t>
            </a:r>
            <a:r>
              <a:rPr lang="en-US" dirty="0" err="1"/>
              <a:t>tabela</a:t>
            </a:r>
            <a:r>
              <a:rPr lang="en-US" dirty="0"/>
              <a:t> 3.6</a:t>
            </a:r>
          </a:p>
          <a:p>
            <a:r>
              <a:rPr lang="en-US" dirty="0"/>
              <a:t>43.266 </a:t>
            </a:r>
            <a:r>
              <a:rPr lang="en-US" dirty="0" err="1"/>
              <a:t>postos</a:t>
            </a:r>
            <a:r>
              <a:rPr lang="en-US" dirty="0"/>
              <a:t> (2022) - https://www.gov.br/anp/pt-br/centrais-de-conteudo/publicacoes/anuario-estatistico/anuario-estatistico-2023 - </a:t>
            </a:r>
            <a:r>
              <a:rPr lang="en-US" dirty="0" err="1"/>
              <a:t>tabela</a:t>
            </a:r>
            <a:r>
              <a:rPr lang="en-US" dirty="0"/>
              <a:t> 3.17</a:t>
            </a:r>
          </a:p>
          <a:p>
            <a:r>
              <a:rPr lang="en-US" dirty="0"/>
              <a:t>115.116.532 </a:t>
            </a:r>
            <a:r>
              <a:rPr lang="en-US" dirty="0" err="1"/>
              <a:t>veículos</a:t>
            </a:r>
            <a:r>
              <a:rPr lang="en-US" dirty="0"/>
              <a:t> (Dez 22) - https://www.gov.br/transportes/pt-br/assuntos/transito/conteudo-Senatran/frota-de-veiculos-2022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F1023-277F-34D0-82AA-F655336CD7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E5724-4149-412D-BBB9-37241E4A3C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758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0BDE8-1D7C-61DF-184A-135315A437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BF3826-FB34-8893-B8FC-8057ABD519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281EE-23C4-163A-52FD-F09653F9E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D9251-6CDC-4859-AC37-BD28C27A982C}" type="datetimeFigureOut">
              <a:rPr lang="en-US" smtClean="0"/>
              <a:t>2024-02-14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B2172-4E8C-67BA-CB67-3A153882B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B5375-9A88-2307-D7D2-C1E43E14F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550F3-9979-4A90-9F2E-C8F2114AE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284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48D38-843D-64C9-9F85-91A22E261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26D06-1B22-589F-187E-230ADF697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62B5E-4AB4-01C2-567F-98B384496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D9251-6CDC-4859-AC37-BD28C27A982C}" type="datetimeFigureOut">
              <a:rPr lang="en-US" smtClean="0"/>
              <a:t>2024-02-14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BB020-F2B0-C63C-CB33-D823B249C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9939B-D90C-1AF7-B0DC-E4130ABEA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550F3-9979-4A90-9F2E-C8F2114AE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228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C5A6A3-C6D9-73E8-844E-1F1F459791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97827D-05C4-F8DF-5BDA-8B8247DBB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2F057-56D4-86BF-78E6-A63B9858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D9251-6CDC-4859-AC37-BD28C27A982C}" type="datetimeFigureOut">
              <a:rPr lang="en-US" smtClean="0"/>
              <a:t>2024-02-14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93951-10AB-D8C9-F64B-E8F52DDF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E23F5-F58D-2B84-AF6F-EAC920D50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550F3-9979-4A90-9F2E-C8F2114AE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59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5FD56-FFFE-1DDE-D458-C269E9B2D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D7CA0-EA39-A30C-97FD-42116D15F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1610B-B417-F0B4-24AF-E44F90A56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D9251-6CDC-4859-AC37-BD28C27A982C}" type="datetimeFigureOut">
              <a:rPr lang="en-US" smtClean="0"/>
              <a:t>2024-02-14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DB63E-25F3-6519-0CD3-31DC057B7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0D13A-1171-51EA-25B4-222FA5A3B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550F3-9979-4A90-9F2E-C8F2114AE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4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511BF-EFED-9038-7247-719A7F529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85202-3C35-DC29-1CA4-433B9D944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95762-0298-8EA6-5EC2-31AF8BCE3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D9251-6CDC-4859-AC37-BD28C27A982C}" type="datetimeFigureOut">
              <a:rPr lang="en-US" smtClean="0"/>
              <a:t>2024-02-14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E8C3A-87B2-B762-72EA-EE5D188A2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AE07C-D75F-8465-92D8-772CDAF56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550F3-9979-4A90-9F2E-C8F2114AE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4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32614-58AA-8ADB-3BE9-2FFB8F779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F7B7B-0650-EE0B-BE34-3A6BAA9AD4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F16709-9E8F-375F-3C6B-3895DA4A9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E28ECB-A32E-CF0C-E5E9-65E858CBE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D9251-6CDC-4859-AC37-BD28C27A982C}" type="datetimeFigureOut">
              <a:rPr lang="en-US" smtClean="0"/>
              <a:t>2024-02-14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E31EF8-0A5C-2DE9-C9F1-0902E0910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2990A3-5FAB-259A-0BA2-32C43EEE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550F3-9979-4A90-9F2E-C8F2114AE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33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620DC-D48E-3456-AFBF-9E8F61E15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B9D3D-96BB-D539-852A-02CF38F81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D51A40-E75F-AB83-E9D6-153F98D0F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32E6ED-8989-15FC-A6EB-1C0CD5EB61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C9A916-7065-9508-EAED-0D4C979160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9ABD44-B863-3564-C0B3-68C77A988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D9251-6CDC-4859-AC37-BD28C27A982C}" type="datetimeFigureOut">
              <a:rPr lang="en-US" smtClean="0"/>
              <a:t>2024-02-14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BFB73B-8239-666E-0E16-CD905FF61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E79248-7E4E-840D-40D1-80CE268F1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550F3-9979-4A90-9F2E-C8F2114AE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264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85E70-F8D9-3DA4-1CB8-D4337A90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973F1-DDFF-1374-55DF-7768AD8A2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D9251-6CDC-4859-AC37-BD28C27A982C}" type="datetimeFigureOut">
              <a:rPr lang="en-US" smtClean="0"/>
              <a:t>2024-02-14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338018-0D5E-C639-8843-E5F971AD0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88670D-D8AE-4F88-FDB0-37FCB710C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550F3-9979-4A90-9F2E-C8F2114AE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14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F7DBC5-DCB6-FC97-F5DE-BDCC261D4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D9251-6CDC-4859-AC37-BD28C27A982C}" type="datetimeFigureOut">
              <a:rPr lang="en-US" smtClean="0"/>
              <a:t>2024-02-14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2805BC-61C1-519D-7548-CD9FC466E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0D96C0-F9BF-9E0A-3F32-0CBEEF148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550F3-9979-4A90-9F2E-C8F2114AE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906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D5E2C-F64F-883A-E05D-EF988C97B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CBDBB-4049-F1AE-6721-835003109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0B9641-3E6E-84DD-4F97-1F19CA60B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84AF7-0AC1-9545-B8BF-75A430570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D9251-6CDC-4859-AC37-BD28C27A982C}" type="datetimeFigureOut">
              <a:rPr lang="en-US" smtClean="0"/>
              <a:t>2024-02-14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6A15B8-EE7E-E72A-50B4-1241526B2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7C0B1E-BCC6-C1AE-F570-903C199A2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550F3-9979-4A90-9F2E-C8F2114AE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452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39F82-6D34-203A-B449-DF9BEE4D0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CDA5A5-43B6-9CFF-DB04-995C4DA14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67BC48-AD25-A18B-1160-C56857802C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D534F8-9930-2411-5A6C-00544D83F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D9251-6CDC-4859-AC37-BD28C27A982C}" type="datetimeFigureOut">
              <a:rPr lang="en-US" smtClean="0"/>
              <a:t>2024-02-14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3CF53-6299-6798-149B-45291F8E7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07E49-C7DC-1A19-4C06-0901ED441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550F3-9979-4A90-9F2E-C8F2114AE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26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C1BF76-D212-1727-0ABA-EC9151664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917068-0481-497B-C2D0-AF0612F13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97DAC-76C6-4B15-0C1A-86CA758774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FD9251-6CDC-4859-AC37-BD28C27A982C}" type="datetimeFigureOut">
              <a:rPr lang="en-US" smtClean="0"/>
              <a:t>2024-02-14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0A63C-E650-A7ED-1AC2-F6CD42AF0D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42987-B9CD-FE78-E876-622C8363EE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2550F3-9979-4A90-9F2E-C8F2114AE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4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hyperlink" Target="https://sepolia.etherscan.io/address/0x89c6a06755be8CE794C4994ead34408f3307d55F" TargetMode="External"/><Relationship Id="rId2" Type="http://schemas.openxmlformats.org/officeDocument/2006/relationships/hyperlink" Target="https://lmc.jpfranca.com/LMC.sol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s://lmc.jpfranca.com/" TargetMode="External"/><Relationship Id="rId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revistarpanews.com.br/veja-os-10-maiores-grupos-do-setor-sucroenergetico-da-safra-2021-22/" TargetMode="External"/><Relationship Id="rId3" Type="http://schemas.openxmlformats.org/officeDocument/2006/relationships/hyperlink" Target="https://olhardigital.com.br/2023/05/22/carros-e-tecnologia/bomba-de-combustivel-com-assinatura-digital-criptografada-chega-ao-brasil/" TargetMode="External"/><Relationship Id="rId7" Type="http://schemas.openxmlformats.org/officeDocument/2006/relationships/hyperlink" Target="https://www.linkedin.com/pulse/understanding-hyperledger-fabric-ethereum-comparative-ibrahim/" TargetMode="External"/><Relationship Id="rId2" Type="http://schemas.openxmlformats.org/officeDocument/2006/relationships/hyperlink" Target="http://www.inmetro.gov.br/legislacao/detalhe.asp?seq_classe=1&amp;seq_ato=2984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oinswitch.co/switch/crypto/what-is-proof-of-authority-poa-in-blockchain" TargetMode="External"/><Relationship Id="rId5" Type="http://schemas.openxmlformats.org/officeDocument/2006/relationships/hyperlink" Target="https://www.gov.br/anp/pt-br/centrais-de-conteudo/publicacoes/anuario-estatistico/anuario-estatistico-2023" TargetMode="External"/><Relationship Id="rId4" Type="http://schemas.openxmlformats.org/officeDocument/2006/relationships/hyperlink" Target="https://www.gov.br/anp/pt-br/assuntos/precos-e-defesa-da-concorrencia/preco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B5568F-C3CB-D89B-591F-1333E04E40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>
            <a:extLst>
              <a:ext uri="{FF2B5EF4-FFF2-40B4-BE49-F238E27FC236}">
                <a16:creationId xmlns:a16="http://schemas.microsoft.com/office/drawing/2014/main" id="{02E0F47A-0D66-3124-91C8-B74CFCA91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2" y="842617"/>
            <a:ext cx="8829675" cy="601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68B5EFF-B415-B22F-7858-9145419123A8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pt-BR" b="1" i="0" dirty="0">
                <a:solidFill>
                  <a:srgbClr val="002060"/>
                </a:solidFill>
                <a:effectLst/>
                <a:latin typeface="Open Sans" panose="020B0606030504020204" pitchFamily="34" charset="0"/>
              </a:rPr>
              <a:t>FLUXO PRODUTOS – ABASTECIMENTO VAREJO - REGULAÇÃO</a:t>
            </a:r>
            <a:endParaRPr lang="pt-BR" i="0" dirty="0">
              <a:solidFill>
                <a:srgbClr val="002060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17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5D0954-AB1A-CD53-F739-544C3325F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>
            <a:extLst>
              <a:ext uri="{FF2B5EF4-FFF2-40B4-BE49-F238E27FC236}">
                <a16:creationId xmlns:a16="http://schemas.microsoft.com/office/drawing/2014/main" id="{4613D43C-84C2-DB43-0AF4-96BCED1E6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2" y="842617"/>
            <a:ext cx="8829675" cy="601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B381971-2383-9C28-DD54-F36DC4607EA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pt-BR" b="1" i="0" dirty="0">
                <a:solidFill>
                  <a:srgbClr val="002060"/>
                </a:solidFill>
                <a:effectLst/>
                <a:latin typeface="Open Sans" panose="020B0606030504020204" pitchFamily="34" charset="0"/>
              </a:rPr>
              <a:t>FLUXO PRODUTOS – ABASTECIMENTO VAREJO - REGULAÇÃO</a:t>
            </a:r>
            <a:endParaRPr lang="pt-BR" i="0" dirty="0">
              <a:solidFill>
                <a:srgbClr val="00206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A7A804-1079-1D89-E70A-9482BDBFEF85}"/>
              </a:ext>
            </a:extLst>
          </p:cNvPr>
          <p:cNvSpPr/>
          <p:nvPr/>
        </p:nvSpPr>
        <p:spPr>
          <a:xfrm>
            <a:off x="1993900" y="965200"/>
            <a:ext cx="1803400" cy="2730500"/>
          </a:xfrm>
          <a:prstGeom prst="rect">
            <a:avLst/>
          </a:prstGeom>
          <a:solidFill>
            <a:srgbClr val="FDFDA9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E06E1C-BD43-1C0E-AF09-18ACA3EBAEF8}"/>
              </a:ext>
            </a:extLst>
          </p:cNvPr>
          <p:cNvSpPr/>
          <p:nvPr/>
        </p:nvSpPr>
        <p:spPr>
          <a:xfrm>
            <a:off x="3797300" y="965200"/>
            <a:ext cx="1955800" cy="1371600"/>
          </a:xfrm>
          <a:prstGeom prst="rect">
            <a:avLst/>
          </a:prstGeom>
          <a:solidFill>
            <a:srgbClr val="FDFDA9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200BDF-E022-43C2-EA4B-08FFB56FF4EE}"/>
              </a:ext>
            </a:extLst>
          </p:cNvPr>
          <p:cNvSpPr txBox="1"/>
          <p:nvPr/>
        </p:nvSpPr>
        <p:spPr>
          <a:xfrm>
            <a:off x="1993900" y="673340"/>
            <a:ext cx="3759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 </a:t>
            </a:r>
            <a:r>
              <a:rPr lang="en-US" sz="11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Posto</a:t>
            </a:r>
            <a:r>
              <a:rPr lang="en-US" sz="11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ao</a:t>
            </a:r>
            <a:r>
              <a:rPr lang="en-US" sz="11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Poço</a:t>
            </a:r>
            <a:r>
              <a:rPr lang="en-US" sz="11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Dados de Estoque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969548-72BD-724F-5613-77D008C8BCB3}"/>
              </a:ext>
            </a:extLst>
          </p:cNvPr>
          <p:cNvSpPr/>
          <p:nvPr/>
        </p:nvSpPr>
        <p:spPr>
          <a:xfrm>
            <a:off x="6176168" y="958850"/>
            <a:ext cx="1955800" cy="2736850"/>
          </a:xfrm>
          <a:prstGeom prst="rect">
            <a:avLst/>
          </a:prstGeom>
          <a:solidFill>
            <a:schemeClr val="accent6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24BE4C-2582-245E-4BB5-9D1F9900BC3C}"/>
              </a:ext>
            </a:extLst>
          </p:cNvPr>
          <p:cNvSpPr/>
          <p:nvPr/>
        </p:nvSpPr>
        <p:spPr>
          <a:xfrm>
            <a:off x="4110038" y="2453032"/>
            <a:ext cx="2066130" cy="1242667"/>
          </a:xfrm>
          <a:prstGeom prst="rect">
            <a:avLst/>
          </a:prstGeom>
          <a:solidFill>
            <a:schemeClr val="accent6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378A69-C201-0579-05ED-2B686499CC3A}"/>
              </a:ext>
            </a:extLst>
          </p:cNvPr>
          <p:cNvSpPr txBox="1"/>
          <p:nvPr/>
        </p:nvSpPr>
        <p:spPr>
          <a:xfrm>
            <a:off x="6176168" y="550230"/>
            <a:ext cx="195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Livro</a:t>
            </a:r>
            <a:r>
              <a:rPr lang="en-US" sz="11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en-US" sz="11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Movimentação</a:t>
            </a:r>
            <a:r>
              <a:rPr lang="en-US" sz="11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Combustíveis</a:t>
            </a:r>
          </a:p>
        </p:txBody>
      </p:sp>
    </p:spTree>
    <p:extLst>
      <p:ext uri="{BB962C8B-B14F-4D97-AF65-F5344CB8AC3E}">
        <p14:creationId xmlns:p14="http://schemas.microsoft.com/office/powerpoint/2010/main" val="1657833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24D7C8-FCBE-006D-94D9-87E1A8DAB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Livro Movimento de Combustíveis Tilibra | Lister - Livro Movimento ...">
            <a:extLst>
              <a:ext uri="{FF2B5EF4-FFF2-40B4-BE49-F238E27FC236}">
                <a16:creationId xmlns:a16="http://schemas.microsoft.com/office/drawing/2014/main" id="{190BCED9-A171-A05C-FF41-B0105B8806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00"/>
          <a:stretch/>
        </p:blipFill>
        <p:spPr bwMode="auto">
          <a:xfrm>
            <a:off x="0" y="1334532"/>
            <a:ext cx="41148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BDC14A-D017-AB31-1F18-E121DCC58ED6}"/>
              </a:ext>
            </a:extLst>
          </p:cNvPr>
          <p:cNvSpPr txBox="1"/>
          <p:nvPr/>
        </p:nvSpPr>
        <p:spPr>
          <a:xfrm>
            <a:off x="3990975" y="1167349"/>
            <a:ext cx="820102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pt-BR" b="1" i="0" dirty="0">
                <a:solidFill>
                  <a:srgbClr val="002060"/>
                </a:solidFill>
                <a:effectLst/>
                <a:latin typeface="Open Sans" panose="020B0606030504020204" pitchFamily="34" charset="0"/>
              </a:rPr>
              <a:t>Obrigação de cada posto revendedor</a:t>
            </a:r>
          </a:p>
          <a:p>
            <a:pPr algn="l" fontAlgn="base"/>
            <a:r>
              <a:rPr lang="pt-BR" b="1" dirty="0">
                <a:solidFill>
                  <a:srgbClr val="002060"/>
                </a:solidFill>
                <a:latin typeface="Open Sans" panose="020B0606030504020204" pitchFamily="34" charset="0"/>
              </a:rPr>
              <a:t>Fiscalizado pela ANP e SEFAZ</a:t>
            </a:r>
            <a:endParaRPr lang="pt-BR" b="1" i="0" dirty="0">
              <a:solidFill>
                <a:srgbClr val="002060"/>
              </a:solidFill>
              <a:effectLst/>
              <a:latin typeface="Open Sans" panose="020B0606030504020204" pitchFamily="34" charset="0"/>
            </a:endParaRPr>
          </a:p>
          <a:p>
            <a:pPr algn="l" fontAlgn="base"/>
            <a:endParaRPr lang="pt-BR" b="1" i="0" dirty="0">
              <a:solidFill>
                <a:srgbClr val="002060"/>
              </a:solidFill>
              <a:effectLst/>
              <a:latin typeface="Open Sans" panose="020B0606030504020204" pitchFamily="34" charset="0"/>
            </a:endParaRP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2060"/>
                </a:solidFill>
                <a:latin typeface="Open Sans" panose="020B0606030504020204" pitchFamily="34" charset="0"/>
              </a:rPr>
              <a:t>n</a:t>
            </a:r>
            <a:r>
              <a:rPr lang="pt-BR" i="0" dirty="0">
                <a:solidFill>
                  <a:srgbClr val="002060"/>
                </a:solidFill>
                <a:effectLst/>
                <a:latin typeface="Open Sans" panose="020B0606030504020204" pitchFamily="34" charset="0"/>
              </a:rPr>
              <a:t>ormalmente manuscrito em livro </a:t>
            </a:r>
            <a:r>
              <a:rPr lang="pt-BR" b="1" i="0" dirty="0">
                <a:solidFill>
                  <a:srgbClr val="002060"/>
                </a:solidFill>
                <a:effectLst/>
                <a:latin typeface="Open Sans" panose="020B0606030504020204" pitchFamily="34" charset="0"/>
              </a:rPr>
              <a:t>físico</a:t>
            </a:r>
            <a:endParaRPr lang="pt-BR" b="1" dirty="0">
              <a:solidFill>
                <a:srgbClr val="002060"/>
              </a:solidFill>
              <a:latin typeface="Open Sans" panose="020B0606030504020204" pitchFamily="34" charset="0"/>
            </a:endParaRP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2060"/>
                </a:solidFill>
                <a:latin typeface="Open Sans" panose="020B0606030504020204" pitchFamily="34" charset="0"/>
              </a:rPr>
              <a:t>opcionalmente </a:t>
            </a:r>
            <a:r>
              <a:rPr lang="pt-BR" b="1" i="0" dirty="0">
                <a:solidFill>
                  <a:srgbClr val="002060"/>
                </a:solidFill>
                <a:effectLst/>
                <a:latin typeface="Open Sans" panose="020B0606030504020204" pitchFamily="34" charset="0"/>
              </a:rPr>
              <a:t>digital</a:t>
            </a:r>
            <a:r>
              <a:rPr lang="pt-BR" i="0" dirty="0">
                <a:solidFill>
                  <a:srgbClr val="002060"/>
                </a:solidFill>
                <a:effectLst/>
                <a:latin typeface="Open Sans" panose="020B0606030504020204" pitchFamily="34" charset="0"/>
              </a:rPr>
              <a:t> (desde Out/22) – </a:t>
            </a:r>
            <a:r>
              <a:rPr lang="pt-BR" b="1" i="0" dirty="0">
                <a:solidFill>
                  <a:srgbClr val="002060"/>
                </a:solidFill>
                <a:effectLst/>
                <a:latin typeface="Open Sans" panose="020B0606030504020204" pitchFamily="34" charset="0"/>
              </a:rPr>
              <a:t>sistema do posto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pt-BR" i="0" dirty="0">
                <a:solidFill>
                  <a:srgbClr val="002060"/>
                </a:solidFill>
                <a:effectLst/>
                <a:latin typeface="Open Sans" panose="020B0606030504020204" pitchFamily="34" charset="0"/>
              </a:rPr>
              <a:t>apresentado à fiscalização ANP ou SEFAZ </a:t>
            </a:r>
            <a:r>
              <a:rPr lang="pt-BR" b="1" i="0" dirty="0">
                <a:solidFill>
                  <a:srgbClr val="002060"/>
                </a:solidFill>
                <a:effectLst/>
                <a:latin typeface="Open Sans" panose="020B0606030504020204" pitchFamily="34" charset="0"/>
              </a:rPr>
              <a:t>quando notificado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2060"/>
                </a:solidFill>
                <a:latin typeface="Open Sans" panose="020B0606030504020204" pitchFamily="34" charset="0"/>
              </a:rPr>
              <a:t>atualização </a:t>
            </a:r>
            <a:r>
              <a:rPr lang="pt-BR" b="1" dirty="0">
                <a:solidFill>
                  <a:srgbClr val="002060"/>
                </a:solidFill>
                <a:latin typeface="Open Sans" panose="020B0606030504020204" pitchFamily="34" charset="0"/>
              </a:rPr>
              <a:t>diária</a:t>
            </a:r>
            <a:endParaRPr lang="pt-BR" b="1" i="0" dirty="0">
              <a:solidFill>
                <a:srgbClr val="002060"/>
              </a:solidFill>
              <a:effectLst/>
              <a:latin typeface="Open Sans" panose="020B0606030504020204" pitchFamily="34" charset="0"/>
            </a:endParaRPr>
          </a:p>
          <a:p>
            <a:pPr algn="l" fontAlgn="base"/>
            <a:endParaRPr lang="pt-BR" b="1" i="0" dirty="0">
              <a:solidFill>
                <a:srgbClr val="002060"/>
              </a:solidFill>
              <a:effectLst/>
              <a:latin typeface="Open Sans" panose="020B0606030504020204" pitchFamily="34" charset="0"/>
            </a:endParaRPr>
          </a:p>
          <a:p>
            <a:pPr algn="l" fontAlgn="base"/>
            <a:r>
              <a:rPr lang="pt-BR" b="1" i="0" dirty="0">
                <a:solidFill>
                  <a:srgbClr val="002060"/>
                </a:solidFill>
                <a:effectLst/>
                <a:latin typeface="Open Sans" panose="020B0606030504020204" pitchFamily="34" charset="0"/>
              </a:rPr>
              <a:t>Dados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002060"/>
                </a:solidFill>
                <a:effectLst/>
                <a:latin typeface="Open Sans" panose="020B0606030504020204" pitchFamily="34" charset="0"/>
              </a:rPr>
              <a:t>compra</a:t>
            </a:r>
            <a:r>
              <a:rPr lang="pt-BR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</a:rPr>
              <a:t> (entrada) de combustível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002060"/>
                </a:solidFill>
                <a:effectLst/>
                <a:latin typeface="Open Sans" panose="020B0606030504020204" pitchFamily="34" charset="0"/>
              </a:rPr>
              <a:t>venda </a:t>
            </a:r>
            <a:r>
              <a:rPr lang="pt-BR" i="0" dirty="0">
                <a:solidFill>
                  <a:srgbClr val="002060"/>
                </a:solidFill>
                <a:effectLst/>
                <a:latin typeface="Open Sans" panose="020B0606030504020204" pitchFamily="34" charset="0"/>
              </a:rPr>
              <a:t>(saída) </a:t>
            </a:r>
            <a:r>
              <a:rPr lang="pt-BR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</a:rPr>
              <a:t>de combustível, por bico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002060"/>
                </a:solidFill>
                <a:effectLst/>
                <a:latin typeface="Open Sans" panose="020B0606030504020204" pitchFamily="34" charset="0"/>
              </a:rPr>
              <a:t>estoque </a:t>
            </a:r>
            <a:r>
              <a:rPr lang="pt-BR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</a:rPr>
              <a:t>por tanque</a:t>
            </a:r>
          </a:p>
          <a:p>
            <a:pPr algn="l" fontAlgn="base"/>
            <a:endParaRPr lang="pt-BR" b="0" i="0" dirty="0">
              <a:solidFill>
                <a:srgbClr val="002060"/>
              </a:solidFill>
              <a:effectLst/>
              <a:latin typeface="Open Sans" panose="020B0606030504020204" pitchFamily="34" charset="0"/>
            </a:endParaRPr>
          </a:p>
          <a:p>
            <a:pPr algn="l" fontAlgn="base"/>
            <a:r>
              <a:rPr lang="pt-BR" b="1" i="0" dirty="0">
                <a:solidFill>
                  <a:srgbClr val="002060"/>
                </a:solidFill>
                <a:effectLst/>
                <a:latin typeface="Open Sans" panose="020B0606030504020204" pitchFamily="34" charset="0"/>
              </a:rPr>
              <a:t>Guarda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2060"/>
                </a:solidFill>
                <a:latin typeface="Open Sans" panose="020B0606030504020204" pitchFamily="34" charset="0"/>
              </a:rPr>
              <a:t>6 meses (ANP)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2060"/>
                </a:solidFill>
                <a:latin typeface="Open Sans" panose="020B0606030504020204" pitchFamily="34" charset="0"/>
              </a:rPr>
              <a:t>5 anos (SEFAZ)</a:t>
            </a:r>
            <a:endParaRPr lang="pt-BR" i="0" dirty="0">
              <a:solidFill>
                <a:srgbClr val="00206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347E8E-71F2-AB13-7F50-E8FCE963128C}"/>
              </a:ext>
            </a:extLst>
          </p:cNvPr>
          <p:cNvSpPr txBox="1"/>
          <p:nvPr/>
        </p:nvSpPr>
        <p:spPr>
          <a:xfrm>
            <a:off x="4005262" y="392649"/>
            <a:ext cx="8201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pt-BR" b="1" i="0" dirty="0">
                <a:solidFill>
                  <a:srgbClr val="002060"/>
                </a:solidFill>
                <a:effectLst/>
                <a:latin typeface="Open Sans" panose="020B0606030504020204" pitchFamily="34" charset="0"/>
              </a:rPr>
              <a:t>LMC – Livro de Movimentação de Combustíveis</a:t>
            </a:r>
            <a:endParaRPr lang="pt-BR" i="0" dirty="0">
              <a:solidFill>
                <a:srgbClr val="002060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950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933E54-A234-74AA-EAAD-7FCD0F0C57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083FEC-0291-D6A1-EF6B-08C1AB6552C8}"/>
              </a:ext>
            </a:extLst>
          </p:cNvPr>
          <p:cNvSpPr txBox="1"/>
          <p:nvPr/>
        </p:nvSpPr>
        <p:spPr>
          <a:xfrm>
            <a:off x="0" y="1720840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pt-BR" dirty="0">
                <a:solidFill>
                  <a:srgbClr val="002060"/>
                </a:solidFill>
                <a:latin typeface="Open Sans" panose="020B0606030504020204" pitchFamily="34" charset="0"/>
              </a:rPr>
              <a:t>- </a:t>
            </a:r>
            <a:r>
              <a:rPr lang="pt-BR" i="0" dirty="0">
                <a:solidFill>
                  <a:srgbClr val="002060"/>
                </a:solidFill>
                <a:effectLst/>
                <a:latin typeface="Open Sans" panose="020B0606030504020204" pitchFamily="34" charset="0"/>
              </a:rPr>
              <a:t>guarda de dados (compra, venda, estoque) diários imutáveis, em uma base de dados única</a:t>
            </a:r>
          </a:p>
          <a:p>
            <a:pPr algn="l" fontAlgn="base"/>
            <a:endParaRPr lang="pt-BR" i="0" dirty="0">
              <a:solidFill>
                <a:srgbClr val="002060"/>
              </a:solidFill>
              <a:effectLst/>
              <a:latin typeface="Open Sans" panose="020B0606030504020204" pitchFamily="34" charset="0"/>
            </a:endParaRPr>
          </a:p>
          <a:p>
            <a:pPr algn="l" fontAlgn="base"/>
            <a:r>
              <a:rPr lang="pt-BR" dirty="0">
                <a:solidFill>
                  <a:srgbClr val="002060"/>
                </a:solidFill>
                <a:latin typeface="Open Sans" panose="020B0606030504020204" pitchFamily="34" charset="0"/>
              </a:rPr>
              <a:t>- regra de envio não é alterada constantemente</a:t>
            </a:r>
            <a:br>
              <a:rPr lang="pt-BR" dirty="0">
                <a:solidFill>
                  <a:srgbClr val="002060"/>
                </a:solidFill>
                <a:latin typeface="Open Sans" panose="020B0606030504020204" pitchFamily="34" charset="0"/>
              </a:rPr>
            </a:br>
            <a:endParaRPr lang="pt-BR" i="0" dirty="0">
              <a:solidFill>
                <a:srgbClr val="002060"/>
              </a:solidFill>
              <a:effectLst/>
              <a:latin typeface="Open Sans" panose="020B0606030504020204" pitchFamily="34" charset="0"/>
            </a:endParaRPr>
          </a:p>
          <a:p>
            <a:pPr algn="l" fontAlgn="base"/>
            <a:r>
              <a:rPr lang="pt-BR" dirty="0">
                <a:solidFill>
                  <a:srgbClr val="002060"/>
                </a:solidFill>
                <a:latin typeface="Open Sans" panose="020B0606030504020204" pitchFamily="34" charset="0"/>
              </a:rPr>
              <a:t>- acesso deve ser garantido por no mínimo 5 anos</a:t>
            </a:r>
            <a:endParaRPr lang="pt-BR" i="0" dirty="0">
              <a:solidFill>
                <a:srgbClr val="002060"/>
              </a:solidFill>
              <a:effectLst/>
              <a:latin typeface="Open Sans" panose="020B0606030504020204" pitchFamily="34" charset="0"/>
            </a:endParaRPr>
          </a:p>
          <a:p>
            <a:pPr algn="l" fontAlgn="base"/>
            <a:endParaRPr lang="pt-BR" dirty="0">
              <a:solidFill>
                <a:srgbClr val="002060"/>
              </a:solidFill>
              <a:latin typeface="Open Sans" panose="020B0606030504020204" pitchFamily="34" charset="0"/>
            </a:endParaRPr>
          </a:p>
          <a:p>
            <a:pPr algn="l" fontAlgn="base"/>
            <a:r>
              <a:rPr lang="pt-BR" dirty="0">
                <a:solidFill>
                  <a:srgbClr val="002060"/>
                </a:solidFill>
                <a:latin typeface="Open Sans" panose="020B0606030504020204" pitchFamily="34" charset="0"/>
              </a:rPr>
              <a:t>- 43 mil participantes (postos revendedores) previamente conhecidos</a:t>
            </a:r>
          </a:p>
          <a:p>
            <a:pPr algn="l" fontAlgn="base"/>
            <a:endParaRPr lang="pt-BR" dirty="0">
              <a:solidFill>
                <a:srgbClr val="002060"/>
              </a:solidFill>
              <a:latin typeface="Open Sans" panose="020B0606030504020204" pitchFamily="34" charset="0"/>
            </a:endParaRPr>
          </a:p>
          <a:p>
            <a:pPr algn="l" fontAlgn="base"/>
            <a:r>
              <a:rPr lang="pt-BR" dirty="0">
                <a:solidFill>
                  <a:srgbClr val="002060"/>
                </a:solidFill>
                <a:latin typeface="Open Sans" panose="020B0606030504020204" pitchFamily="34" charset="0"/>
              </a:rPr>
              <a:t>- dados não devem ser acessadas publicamente, porém são de interesse de alguns agentes além da ANP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E996E9-B56A-1FFE-B3AD-89F627F94778}"/>
              </a:ext>
            </a:extLst>
          </p:cNvPr>
          <p:cNvSpPr txBox="1"/>
          <p:nvPr/>
        </p:nvSpPr>
        <p:spPr>
          <a:xfrm>
            <a:off x="0" y="7949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pt-BR" b="1" i="0" dirty="0">
                <a:solidFill>
                  <a:srgbClr val="002060"/>
                </a:solidFill>
                <a:effectLst/>
                <a:latin typeface="Open Sans" panose="020B0606030504020204" pitchFamily="34" charset="0"/>
              </a:rPr>
              <a:t>NECESSIDADES / CARACTERÍSTICAS</a:t>
            </a:r>
            <a:endParaRPr lang="pt-BR" i="0" dirty="0">
              <a:solidFill>
                <a:srgbClr val="00206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B5BA10-97A3-18B1-916F-767064CBF7A3}"/>
              </a:ext>
            </a:extLst>
          </p:cNvPr>
          <p:cNvSpPr txBox="1"/>
          <p:nvPr/>
        </p:nvSpPr>
        <p:spPr>
          <a:xfrm>
            <a:off x="6946901" y="2690336"/>
            <a:ext cx="504189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pt-BR" b="1" i="0" dirty="0">
                <a:solidFill>
                  <a:srgbClr val="002060"/>
                </a:solidFill>
                <a:effectLst/>
                <a:latin typeface="Open Sans" panose="020B0606030504020204" pitchFamily="34" charset="0"/>
              </a:rPr>
              <a:t>Blockchain Privada Permissionada</a:t>
            </a:r>
          </a:p>
          <a:p>
            <a:pPr algn="l" fontAlgn="base"/>
            <a:endParaRPr lang="pt-BR" b="1" dirty="0">
              <a:solidFill>
                <a:srgbClr val="002060"/>
              </a:solidFill>
              <a:latin typeface="Open Sans" panose="020B0606030504020204" pitchFamily="34" charset="0"/>
            </a:endParaRPr>
          </a:p>
          <a:p>
            <a:pPr algn="l" fontAlgn="base"/>
            <a:r>
              <a:rPr lang="pt-BR" b="1" i="0" dirty="0">
                <a:solidFill>
                  <a:srgbClr val="002060"/>
                </a:solidFill>
                <a:effectLst/>
                <a:latin typeface="Open Sans" panose="020B0606030504020204" pitchFamily="34" charset="0"/>
              </a:rPr>
              <a:t>Instituída pela ANP</a:t>
            </a:r>
          </a:p>
          <a:p>
            <a:pPr algn="l" fontAlgn="base"/>
            <a:endParaRPr lang="pt-BR" b="1" dirty="0">
              <a:solidFill>
                <a:srgbClr val="002060"/>
              </a:solidFill>
              <a:latin typeface="Open Sans" panose="020B0606030504020204" pitchFamily="34" charset="0"/>
            </a:endParaRPr>
          </a:p>
          <a:p>
            <a:pPr algn="l" fontAlgn="base"/>
            <a:r>
              <a:rPr lang="pt-BR" b="1" i="0" dirty="0">
                <a:solidFill>
                  <a:srgbClr val="002060"/>
                </a:solidFill>
                <a:effectLst/>
                <a:latin typeface="Open Sans" panose="020B0606030504020204" pitchFamily="34" charset="0"/>
              </a:rPr>
              <a:t>Consenso por PoA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E5BC79-43A2-85DE-6C11-67B0B744E1D6}"/>
              </a:ext>
            </a:extLst>
          </p:cNvPr>
          <p:cNvSpPr txBox="1"/>
          <p:nvPr/>
        </p:nvSpPr>
        <p:spPr>
          <a:xfrm>
            <a:off x="6096000" y="7949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pt-BR" b="1" i="0" dirty="0">
                <a:solidFill>
                  <a:srgbClr val="002060"/>
                </a:solidFill>
                <a:effectLst/>
                <a:latin typeface="Open Sans" panose="020B0606030504020204" pitchFamily="34" charset="0"/>
              </a:rPr>
              <a:t>PROPOSTA</a:t>
            </a:r>
            <a:endParaRPr lang="pt-BR" i="0" dirty="0">
              <a:solidFill>
                <a:srgbClr val="002060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447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22491A-F19D-9115-D3EB-6B7D74A496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78" name="Picture 18">
            <a:extLst>
              <a:ext uri="{FF2B5EF4-FFF2-40B4-BE49-F238E27FC236}">
                <a16:creationId xmlns:a16="http://schemas.microsoft.com/office/drawing/2014/main" id="{934599B7-855F-18B6-7ACE-C82401A7B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" y="2473672"/>
            <a:ext cx="9144000" cy="305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A968947-CC85-68DB-1DAC-447063A97939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pt-BR" b="1" i="0" dirty="0">
                <a:solidFill>
                  <a:srgbClr val="002060"/>
                </a:solidFill>
                <a:effectLst/>
                <a:latin typeface="Open Sans" panose="020B0606030504020204" pitchFamily="34" charset="0"/>
              </a:rPr>
              <a:t>FASE 1 – Migrar processo atual para blockchain</a:t>
            </a:r>
            <a:endParaRPr lang="pt-BR" i="0" dirty="0">
              <a:solidFill>
                <a:srgbClr val="002060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271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5A6774-443F-38F8-A7F0-097D45D7ED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062B604-3C1D-ED1F-8EB1-A9962DC27A62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pt-BR" b="1" i="0" dirty="0">
                <a:solidFill>
                  <a:srgbClr val="002060"/>
                </a:solidFill>
                <a:effectLst/>
                <a:latin typeface="Open Sans" panose="020B0606030504020204" pitchFamily="34" charset="0"/>
              </a:rPr>
              <a:t>FASE 2 – Automatizar processo atual com uso de oráculos</a:t>
            </a:r>
            <a:endParaRPr lang="pt-BR" i="0" dirty="0">
              <a:solidFill>
                <a:srgbClr val="002060"/>
              </a:solidFill>
              <a:effectLst/>
              <a:latin typeface="Open Sans" panose="020B0606030504020204" pitchFamily="34" charset="0"/>
            </a:endParaRP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D7E7DB22-CF10-6528-D4D2-34749CE08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" y="2473672"/>
            <a:ext cx="9144000" cy="305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9910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B2A2D6-2F92-C6DA-AC93-A19E01BFA5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6" name="Picture 4">
            <a:extLst>
              <a:ext uri="{FF2B5EF4-FFF2-40B4-BE49-F238E27FC236}">
                <a16:creationId xmlns:a16="http://schemas.microsoft.com/office/drawing/2014/main" id="{5E0817CB-15A7-D369-4449-48058D89D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2" y="612774"/>
            <a:ext cx="9144001" cy="4919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2CDB3E-8326-2B7B-4894-FBA50AA44836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pt-BR" b="1" i="0" dirty="0">
                <a:solidFill>
                  <a:srgbClr val="002060"/>
                </a:solidFill>
                <a:effectLst/>
                <a:latin typeface="Open Sans" panose="020B0606030504020204" pitchFamily="34" charset="0"/>
              </a:rPr>
              <a:t>FASE 3 – Expandir escopo para outros sistemas existentes</a:t>
            </a:r>
            <a:endParaRPr lang="pt-BR" i="0" dirty="0">
              <a:solidFill>
                <a:srgbClr val="002060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373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BED854-8DF8-6B5B-C947-8F00019B45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769976-0E50-B598-A5D1-4AA5971D704B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pt-BR" b="1" i="0" dirty="0">
                <a:solidFill>
                  <a:srgbClr val="002060"/>
                </a:solidFill>
                <a:effectLst/>
                <a:latin typeface="Open Sans" panose="020B0606030504020204" pitchFamily="34" charset="0"/>
              </a:rPr>
              <a:t>POC</a:t>
            </a:r>
            <a:endParaRPr lang="pt-BR" i="0" dirty="0">
              <a:solidFill>
                <a:srgbClr val="002060"/>
              </a:solidFill>
              <a:effectLst/>
              <a:latin typeface="Open Sans" panose="020B0606030504020204" pitchFamily="34" charset="0"/>
            </a:endParaRPr>
          </a:p>
        </p:txBody>
      </p:sp>
      <p:pic>
        <p:nvPicPr>
          <p:cNvPr id="8" name="Graphic 7" descr="Programmer male outline">
            <a:hlinkClick r:id="rId2"/>
            <a:extLst>
              <a:ext uri="{FF2B5EF4-FFF2-40B4-BE49-F238E27FC236}">
                <a16:creationId xmlns:a16="http://schemas.microsoft.com/office/drawing/2014/main" id="{7816E6F8-90CB-65D6-E430-1DF2783F8A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01247" y="4686300"/>
            <a:ext cx="914400" cy="914400"/>
          </a:xfrm>
          <a:prstGeom prst="rect">
            <a:avLst/>
          </a:prstGeom>
        </p:spPr>
      </p:pic>
      <p:pic>
        <p:nvPicPr>
          <p:cNvPr id="10" name="Picture 9">
            <a:hlinkClick r:id="rId5"/>
            <a:extLst>
              <a:ext uri="{FF2B5EF4-FFF2-40B4-BE49-F238E27FC236}">
                <a16:creationId xmlns:a16="http://schemas.microsoft.com/office/drawing/2014/main" id="{5B2413C5-1150-65EA-6F47-12AEA63F67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181" y="839232"/>
            <a:ext cx="5296837" cy="4761468"/>
          </a:xfrm>
          <a:prstGeom prst="rect">
            <a:avLst/>
          </a:prstGeom>
        </p:spPr>
      </p:pic>
      <p:pic>
        <p:nvPicPr>
          <p:cNvPr id="14" name="Picture 13">
            <a:hlinkClick r:id="rId7"/>
            <a:extLst>
              <a:ext uri="{FF2B5EF4-FFF2-40B4-BE49-F238E27FC236}">
                <a16:creationId xmlns:a16="http://schemas.microsoft.com/office/drawing/2014/main" id="{2D633666-A2C5-D9EA-99DD-ADC50E9550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53076" y="839232"/>
            <a:ext cx="4610743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722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B8E6FF-BAD5-8BF4-3680-03F980F574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B39AFB-A5F7-3EEF-66F9-C2D36E26668B}"/>
              </a:ext>
            </a:extLst>
          </p:cNvPr>
          <p:cNvSpPr txBox="1"/>
          <p:nvPr/>
        </p:nvSpPr>
        <p:spPr>
          <a:xfrm>
            <a:off x="384175" y="367249"/>
            <a:ext cx="5343526" cy="4324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pt-BR" sz="11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Outros ganhos possíveis</a:t>
            </a:r>
          </a:p>
          <a:p>
            <a:pPr algn="l" fontAlgn="base"/>
            <a:endParaRPr lang="pt-BR" sz="1100" b="1" i="0" dirty="0">
              <a:solidFill>
                <a:srgbClr val="002060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pt-BR" sz="11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RTM 227/22</a:t>
            </a:r>
            <a:r>
              <a:rPr lang="pt-BR" sz="11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desde 2023, </a:t>
            </a:r>
            <a:r>
              <a:rPr lang="pt-BR" sz="11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bombas</a:t>
            </a:r>
            <a:r>
              <a:rPr lang="pt-BR" sz="11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possuem transdutores de volume com certificado digital ICP, para comunicação com a CPU da bomba e possível validação por fiscal INMETRO/IPEM. </a:t>
            </a:r>
            <a:br>
              <a:rPr lang="pt-BR" sz="11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pt-BR" sz="11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pt-BR" sz="11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 </a:t>
            </a:r>
            <a:r>
              <a:rPr lang="pt-BR" sz="11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Cada bico </a:t>
            </a:r>
            <a:r>
              <a:rPr lang="pt-BR" sz="11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poderia servir como um </a:t>
            </a:r>
            <a:r>
              <a:rPr lang="pt-BR" sz="11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Oráculo</a:t>
            </a:r>
            <a:r>
              <a:rPr lang="pt-BR" sz="11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registrando diretamente na Blockchain o volume vendido.</a:t>
            </a:r>
          </a:p>
          <a:p>
            <a:pPr algn="l" fontAlgn="base"/>
            <a:endParaRPr lang="pt-BR" sz="1100" i="0" dirty="0">
              <a:solidFill>
                <a:srgbClr val="002060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pt-BR" sz="11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ANP realiza </a:t>
            </a:r>
            <a:r>
              <a:rPr lang="pt-BR" sz="11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coleta e divulgação de preços de venda</a:t>
            </a:r>
            <a:r>
              <a:rPr lang="pt-BR" sz="11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semanal dos postos de combustível através de pesquisa “no mundo real” com empresa terceirizada</a:t>
            </a:r>
            <a:br>
              <a:rPr lang="pt-BR" sz="11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pt-BR" sz="11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pt-BR" sz="11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 Coleta de preço de todos os postos em real time, dispensando a pesquisa. </a:t>
            </a:r>
            <a:br>
              <a:rPr lang="pt-BR" sz="11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</a:br>
            <a:r>
              <a:rPr lang="pt-BR" sz="11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 Informação relevante para análise do CADE em relação a concorrência desleal</a:t>
            </a:r>
            <a:br>
              <a:rPr lang="pt-BR" sz="11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</a:br>
            <a:r>
              <a:rPr lang="pt-BR" sz="11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 Divulgação ao público poderia ter delay, para não afetar concorência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endParaRPr lang="pt-BR" sz="11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Wingdings" panose="05000000000000000000" pitchFamily="2" charset="2"/>
            </a:endParaRP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pt-BR" sz="11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Expandir o conceito para processos que ocorrem antes e depois do LMC</a:t>
            </a:r>
            <a:br>
              <a:rPr lang="pt-BR" sz="11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</a:br>
            <a:br>
              <a:rPr lang="pt-BR" sz="11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</a:br>
            <a:r>
              <a:rPr lang="pt-BR" sz="11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 Distribuidoras, Refinarias e Usinas reportam diariamente à ANP, via Excel ou Webservice, dados de estoque de combustíveis. O fluxo completo do combustível, desde o poço até o tanque do veículo, poderia estar registrado na mesma blockchain.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29934F-C532-A52C-3D7C-A850E3ECD089}"/>
              </a:ext>
            </a:extLst>
          </p:cNvPr>
          <p:cNvSpPr txBox="1"/>
          <p:nvPr/>
        </p:nvSpPr>
        <p:spPr>
          <a:xfrm>
            <a:off x="6356350" y="304442"/>
            <a:ext cx="5451475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https://www.gov.br/anp/pt-br/assuntos/dados-estoques-combustiveis</a:t>
            </a:r>
          </a:p>
          <a:p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hlinkClick r:id="rId5"/>
            </a:endParaRPr>
          </a:p>
          <a:p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https://www.gov.br/anp/pt-br/acesso-a-informacao/perguntas-frequentes/agente-economico/livro-de-movimentacao-de-combustiveis</a:t>
            </a:r>
          </a:p>
          <a:p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hlinkClick r:id="rId5"/>
            </a:endParaRPr>
          </a:p>
          <a:p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https://www.gov.br/anp/pt-br/centrais-de-conteudo/publicacoes/anuario-estatistico/anuario-estatistico-2023</a:t>
            </a:r>
            <a:b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Tabela</a:t>
            </a:r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2.15 - </a:t>
            </a:r>
            <a:r>
              <a:rPr lang="en-US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refinarias</a:t>
            </a:r>
            <a:b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Tabela</a:t>
            </a:r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3.17 – </a:t>
            </a:r>
            <a:r>
              <a:rPr lang="en-US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postos</a:t>
            </a:r>
            <a:b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https://www.gov.br/anp/pt-br/assuntos/precos-e-defesa-da-concorrencia/precos</a:t>
            </a:r>
            <a:b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Preço</a:t>
            </a:r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bomba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https://coinswitch.co/switch/crypto/what-is-proof-of-authority-poa-in-blockchain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7"/>
              </a:rPr>
              <a:t>https://www.linkedin.com/pulse/understanding-hyperledger-fabric-ethereum-comparative-ibrahim/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8"/>
              </a:rPr>
              <a:t>https://revistarpanews.com.br/veja-os-10-maiores-grupos-do-setor-sucroenergetico-da-safra-2021-22/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212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1718</TotalTime>
  <Words>760</Words>
  <Application>Microsoft Office PowerPoint</Application>
  <PresentationFormat>Widescreen</PresentationFormat>
  <Paragraphs>71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JP França</dc:creator>
  <cp:lastModifiedBy>JP França</cp:lastModifiedBy>
  <cp:revision>1</cp:revision>
  <dcterms:created xsi:type="dcterms:W3CDTF">2024-02-14T15:05:09Z</dcterms:created>
  <dcterms:modified xsi:type="dcterms:W3CDTF">2024-02-15T19:43:15Z</dcterms:modified>
</cp:coreProperties>
</file>