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13716000" cx="24384000"/>
  <p:notesSz cx="6858000" cy="9144000"/>
  <p:embeddedFontLst>
    <p:embeddedFont>
      <p:font typeface="Carme"/>
      <p:regular r:id="rId14"/>
    </p:embeddedFont>
    <p:embeddedFont>
      <p:font typeface="Libre Baskerville"/>
      <p:regular r:id="rId15"/>
      <p:bold r:id="rId16"/>
      <p:italic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Baskerville-regular.fntdata"/><Relationship Id="rId14" Type="http://schemas.openxmlformats.org/officeDocument/2006/relationships/font" Target="fonts/Carme-regular.fntdata"/><Relationship Id="rId17" Type="http://schemas.openxmlformats.org/officeDocument/2006/relationships/font" Target="fonts/LibreBaskerville-italic.fntdata"/><Relationship Id="rId16" Type="http://schemas.openxmlformats.org/officeDocument/2006/relationships/font" Target="fonts/LibreBaskerville-bold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2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257300" y="5397500"/>
            <a:ext cx="21869400" cy="5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149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257300" y="2895600"/>
            <a:ext cx="21869400" cy="2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77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77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77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77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77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952392" y="12973050"/>
            <a:ext cx="479215" cy="4989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pic"/>
          </p:nvPr>
        </p:nvSpPr>
        <p:spPr>
          <a:xfrm>
            <a:off x="10464800" y="3289300"/>
            <a:ext cx="12636500" cy="916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7975" lvl="0" marL="50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257300" y="1879600"/>
            <a:ext cx="21869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3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1257300" y="3632200"/>
            <a:ext cx="8381999" cy="8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1312" lvl="0" marL="5080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1312" lvl="1" marL="10160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1312" lvl="2" marL="15240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1312" lvl="3" marL="20320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1312" lvl="4" marL="25400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1952392" y="12985750"/>
            <a:ext cx="479215" cy="4989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25000"/>
              <a:buFont typeface="Carm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9A958E"/>
                </a:solidFill>
                <a:latin typeface="Carme"/>
                <a:ea typeface="Carme"/>
                <a:cs typeface="Carme"/>
                <a:sym typeface="Carm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1257300" y="1854200"/>
            <a:ext cx="21869400" cy="1050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07975" lvl="0" marL="50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1952392" y="12985750"/>
            <a:ext cx="479215" cy="4989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25000"/>
              <a:buFont typeface="Carm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9A958E"/>
                </a:solidFill>
                <a:latin typeface="Carme"/>
                <a:ea typeface="Carme"/>
                <a:cs typeface="Carme"/>
                <a:sym typeface="Carm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pic"/>
          </p:nvPr>
        </p:nvSpPr>
        <p:spPr>
          <a:xfrm>
            <a:off x="12636500" y="7213600"/>
            <a:ext cx="10477500" cy="5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7975" lvl="0" marL="50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/>
          <p:nvPr>
            <p:ph idx="3" type="pic"/>
          </p:nvPr>
        </p:nvSpPr>
        <p:spPr>
          <a:xfrm>
            <a:off x="12636500" y="1524000"/>
            <a:ext cx="10477500" cy="5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7975" lvl="0" marL="50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/>
          <p:nvPr>
            <p:ph idx="4" type="pic"/>
          </p:nvPr>
        </p:nvSpPr>
        <p:spPr>
          <a:xfrm>
            <a:off x="1270000" y="1524000"/>
            <a:ext cx="10477500" cy="10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7975" lvl="0" marL="50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1952392" y="12985750"/>
            <a:ext cx="479215" cy="4989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25000"/>
              <a:buFont typeface="Carm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9A958E"/>
                </a:solidFill>
                <a:latin typeface="Carme"/>
                <a:ea typeface="Carme"/>
                <a:cs typeface="Carme"/>
                <a:sym typeface="Carm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2 Up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pic"/>
          </p:nvPr>
        </p:nvSpPr>
        <p:spPr>
          <a:xfrm>
            <a:off x="12636500" y="1524000"/>
            <a:ext cx="10477500" cy="10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7975" lvl="0" marL="50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/>
          <p:nvPr>
            <p:ph idx="3" type="pic"/>
          </p:nvPr>
        </p:nvSpPr>
        <p:spPr>
          <a:xfrm>
            <a:off x="1270000" y="1524000"/>
            <a:ext cx="10477500" cy="10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7975" lvl="0" marL="50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1952392" y="12985750"/>
            <a:ext cx="479215" cy="4989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25000"/>
              <a:buFont typeface="Carm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9A958E"/>
                </a:solidFill>
                <a:latin typeface="Carme"/>
                <a:ea typeface="Carme"/>
                <a:cs typeface="Carme"/>
                <a:sym typeface="Carm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11470639" y="9931400"/>
            <a:ext cx="1444779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ibre Baskerville"/>
              <a:buNone/>
              <a:defRPr b="0" i="0" sz="180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11470639" y="2514600"/>
            <a:ext cx="1444779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ibre Baskerville"/>
              <a:buNone/>
              <a:defRPr b="0" i="0" sz="180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1257300" y="9118600"/>
            <a:ext cx="21869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1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1257300" y="7518400"/>
            <a:ext cx="21869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82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1952392" y="12985750"/>
            <a:ext cx="479215" cy="4989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25000"/>
              <a:buFont typeface="Carm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9A958E"/>
                </a:solidFill>
                <a:latin typeface="Carme"/>
                <a:ea typeface="Carme"/>
                <a:cs typeface="Carme"/>
                <a:sym typeface="Carm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pic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7975" lvl="0" marL="50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1952392" y="12973050"/>
            <a:ext cx="479215" cy="4989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25000"/>
              <a:buFont typeface="Carm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9A958E"/>
                </a:solidFill>
                <a:latin typeface="Carme"/>
                <a:ea typeface="Carme"/>
                <a:cs typeface="Carme"/>
                <a:sym typeface="Carm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2" type="sldNum"/>
          </p:nvPr>
        </p:nvSpPr>
        <p:spPr>
          <a:xfrm>
            <a:off x="11952392" y="12985750"/>
            <a:ext cx="479215" cy="4989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25000"/>
              <a:buFont typeface="Carm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9A958E"/>
                </a:solidFill>
                <a:latin typeface="Carme"/>
                <a:ea typeface="Carme"/>
                <a:cs typeface="Carme"/>
                <a:sym typeface="Carm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- Center Al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257300" y="4343400"/>
            <a:ext cx="21869400" cy="50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149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1952392" y="12973050"/>
            <a:ext cx="479215" cy="4989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25000"/>
              <a:buFont typeface="Carm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9A958E"/>
                </a:solidFill>
                <a:latin typeface="Carme"/>
                <a:ea typeface="Carme"/>
                <a:cs typeface="Carme"/>
                <a:sym typeface="Carm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Al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2" type="sldNum"/>
          </p:nvPr>
        </p:nvSpPr>
        <p:spPr>
          <a:xfrm>
            <a:off x="11952392" y="12985750"/>
            <a:ext cx="479215" cy="4989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25000"/>
              <a:buFont typeface="Carm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9A958E"/>
                </a:solidFill>
                <a:latin typeface="Carme"/>
                <a:ea typeface="Carme"/>
                <a:cs typeface="Carme"/>
                <a:sym typeface="Carm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idx="2" type="pic"/>
          </p:nvPr>
        </p:nvSpPr>
        <p:spPr>
          <a:xfrm>
            <a:off x="800100" y="3987800"/>
            <a:ext cx="22771100" cy="89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7975" lvl="0" marL="50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1257300" y="1663700"/>
            <a:ext cx="218694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105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257300" y="711200"/>
            <a:ext cx="21869400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1952392" y="12973050"/>
            <a:ext cx="479215" cy="4989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 Al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pic"/>
          </p:nvPr>
        </p:nvSpPr>
        <p:spPr>
          <a:xfrm>
            <a:off x="1244600" y="3251200"/>
            <a:ext cx="21869400" cy="920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7975" lvl="0" marL="50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854"/>
              </a:buClr>
              <a:buFont typeface="Carme"/>
              <a:buNone/>
              <a:defRPr b="0" i="0" sz="5800" u="none" cap="none" strike="noStrike">
                <a:solidFill>
                  <a:srgbClr val="5B5854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257300" y="1879600"/>
            <a:ext cx="21869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854"/>
              </a:buClr>
              <a:buFont typeface="Carme"/>
              <a:buNone/>
              <a:defRPr b="0" i="0" sz="3800" u="none" cap="none" strike="noStrike">
                <a:solidFill>
                  <a:srgbClr val="5B5854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854"/>
              </a:buClr>
              <a:buFont typeface="Carme"/>
              <a:buNone/>
              <a:defRPr b="0" i="0" sz="3800" u="none" cap="none" strike="noStrike">
                <a:solidFill>
                  <a:srgbClr val="5B5854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854"/>
              </a:buClr>
              <a:buFont typeface="Carme"/>
              <a:buNone/>
              <a:defRPr b="0" i="0" sz="3800" u="none" cap="none" strike="noStrike">
                <a:solidFill>
                  <a:srgbClr val="5B5854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854"/>
              </a:buClr>
              <a:buFont typeface="Carme"/>
              <a:buNone/>
              <a:defRPr b="0" i="0" sz="3800" u="none" cap="none" strike="noStrike">
                <a:solidFill>
                  <a:srgbClr val="5B5854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854"/>
              </a:buClr>
              <a:buFont typeface="Carme"/>
              <a:buNone/>
              <a:defRPr b="0" i="0" sz="3800" u="none" cap="none" strike="noStrike">
                <a:solidFill>
                  <a:srgbClr val="5B5854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952392" y="12973050"/>
            <a:ext cx="479215" cy="4989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25000"/>
              <a:buFont typeface="Carm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9A958E"/>
                </a:solidFill>
                <a:latin typeface="Carme"/>
                <a:ea typeface="Carme"/>
                <a:cs typeface="Carme"/>
                <a:sym typeface="Carm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257300" y="4343400"/>
            <a:ext cx="21869400" cy="50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149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1952392" y="12973050"/>
            <a:ext cx="479215" cy="4989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pic"/>
          </p:nvPr>
        </p:nvSpPr>
        <p:spPr>
          <a:xfrm>
            <a:off x="10464800" y="1530350"/>
            <a:ext cx="12661900" cy="10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7975" lvl="0" marL="50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1257300" y="5892800"/>
            <a:ext cx="8483599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105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257300" y="4000500"/>
            <a:ext cx="8483599" cy="1904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854"/>
              </a:buClr>
              <a:buFont typeface="Carme"/>
              <a:buNone/>
              <a:defRPr b="0" i="0" sz="5800" u="none" cap="none" strike="noStrike">
                <a:solidFill>
                  <a:srgbClr val="5B5854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1952392" y="12973050"/>
            <a:ext cx="479215" cy="4989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25000"/>
              <a:buFont typeface="Carm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9A958E"/>
                </a:solidFill>
                <a:latin typeface="Carme"/>
                <a:ea typeface="Carme"/>
                <a:cs typeface="Carme"/>
                <a:sym typeface="Carm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1257300" y="1879600"/>
            <a:ext cx="21869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3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1952392" y="12973050"/>
            <a:ext cx="479215" cy="4989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25000"/>
              <a:buFont typeface="Carm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9A958E"/>
                </a:solidFill>
                <a:latin typeface="Carme"/>
                <a:ea typeface="Carme"/>
                <a:cs typeface="Carme"/>
                <a:sym typeface="Carm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1257300" y="1879600"/>
            <a:ext cx="21869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3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1257300" y="3352800"/>
            <a:ext cx="21869400" cy="906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7975" lvl="0" marL="50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1952392" y="12985750"/>
            <a:ext cx="479215" cy="4989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25000"/>
              <a:buFont typeface="Carm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9A958E"/>
                </a:solidFill>
                <a:latin typeface="Carme"/>
                <a:ea typeface="Carme"/>
                <a:cs typeface="Carme"/>
                <a:sym typeface="Carme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7BAD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 b="0" i="0" sz="58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257300" y="3352800"/>
            <a:ext cx="21869400" cy="906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7975" lvl="0" marL="50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101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52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203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540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3048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55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4064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572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9A958E"/>
              </a:buClr>
              <a:buSzPct val="75000"/>
              <a:buFont typeface="Arial"/>
              <a:buChar char="•"/>
              <a:defRPr b="0" i="0" sz="4200" u="none" cap="none" strike="noStrike">
                <a:solidFill>
                  <a:srgbClr val="5B58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952392" y="12973050"/>
            <a:ext cx="479215" cy="4989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25000"/>
              <a:buFont typeface="Carm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9A958E"/>
                </a:solidFill>
                <a:latin typeface="Carme"/>
                <a:ea typeface="Carme"/>
                <a:cs typeface="Carme"/>
                <a:sym typeface="Carm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Relationship Id="rId5" Type="http://schemas.openxmlformats.org/officeDocument/2006/relationships/image" Target="../media/image03.png"/><Relationship Id="rId6" Type="http://schemas.openxmlformats.org/officeDocument/2006/relationships/image" Target="../media/image01.png"/><Relationship Id="rId7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8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youtube.com/v/tO_Np-MhdEg" TargetMode="External"/><Relationship Id="rId4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://kenkensolver.herokuapp.com" TargetMode="External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hyperlink" Target="http://linkedin.com/in/kennethjmyers" TargetMode="External"/><Relationship Id="rId7" Type="http://schemas.openxmlformats.org/officeDocument/2006/relationships/hyperlink" Target="http://github.com/kennmyers" TargetMode="External"/><Relationship Id="rId8" Type="http://schemas.openxmlformats.org/officeDocument/2006/relationships/hyperlink" Target="http://kennmyers.github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59C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ctrTitle"/>
          </p:nvPr>
        </p:nvSpPr>
        <p:spPr>
          <a:xfrm>
            <a:off x="1257300" y="3847703"/>
            <a:ext cx="21869400" cy="602059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b="0" i="0" lang="en-US" sz="120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SOLVING KENKEN PUZZLES</a:t>
            </a:r>
          </a:p>
        </p:txBody>
      </p:sp>
      <p:sp>
        <p:nvSpPr>
          <p:cNvPr id="79" name="Shape 79"/>
          <p:cNvSpPr/>
          <p:nvPr/>
        </p:nvSpPr>
        <p:spPr>
          <a:xfrm>
            <a:off x="1257300" y="6591300"/>
            <a:ext cx="21869400" cy="602059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THROUGH COMPUTER VISION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AND DEEP LEARNING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x="3800469" y="6223000"/>
            <a:ext cx="16783062" cy="0"/>
          </a:xfrm>
          <a:prstGeom prst="straightConnector1">
            <a:avLst/>
          </a:prstGeom>
          <a:noFill/>
          <a:ln cap="flat" cmpd="sng" w="25400">
            <a:solidFill>
              <a:srgbClr val="EFFAFF">
                <a:alpha val="74901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59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4199" y="775793"/>
            <a:ext cx="5285880" cy="528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05895" y="5970292"/>
            <a:ext cx="8128000" cy="81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1024730" y="4349750"/>
            <a:ext cx="7369968" cy="50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b="0" i="0" lang="en-US" sz="1192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WHAT IS KENKEN?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51176" y="-25400"/>
            <a:ext cx="9405439" cy="9349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09896" y="6541792"/>
            <a:ext cx="7874000" cy="77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30746" y="2204741"/>
            <a:ext cx="10146903" cy="10146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59C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5018" y="1601446"/>
            <a:ext cx="10202851" cy="1015750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type="title"/>
          </p:nvPr>
        </p:nvSpPr>
        <p:spPr>
          <a:xfrm>
            <a:off x="1024730" y="4349750"/>
            <a:ext cx="7369968" cy="50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b="0" i="0" lang="en-US" sz="1192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WHAT IS KENKEN?</a:t>
            </a:r>
          </a:p>
        </p:txBody>
      </p:sp>
      <p:sp>
        <p:nvSpPr>
          <p:cNvPr id="97" name="Shape 97"/>
          <p:cNvSpPr/>
          <p:nvPr/>
        </p:nvSpPr>
        <p:spPr>
          <a:xfrm>
            <a:off x="19225259" y="2032000"/>
            <a:ext cx="1173481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98" name="Shape 98"/>
          <p:cNvSpPr/>
          <p:nvPr/>
        </p:nvSpPr>
        <p:spPr>
          <a:xfrm>
            <a:off x="19225259" y="5359548"/>
            <a:ext cx="1173481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99" name="Shape 99"/>
          <p:cNvSpPr/>
          <p:nvPr/>
        </p:nvSpPr>
        <p:spPr>
          <a:xfrm>
            <a:off x="15809704" y="5505448"/>
            <a:ext cx="1173481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00" name="Shape 100"/>
          <p:cNvSpPr/>
          <p:nvPr/>
        </p:nvSpPr>
        <p:spPr>
          <a:xfrm>
            <a:off x="15809704" y="8978899"/>
            <a:ext cx="1173481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01" name="Shape 101"/>
          <p:cNvSpPr/>
          <p:nvPr/>
        </p:nvSpPr>
        <p:spPr>
          <a:xfrm>
            <a:off x="19225259" y="9004447"/>
            <a:ext cx="1173481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02" name="Shape 102"/>
          <p:cNvSpPr/>
          <p:nvPr/>
        </p:nvSpPr>
        <p:spPr>
          <a:xfrm>
            <a:off x="12190947" y="9004447"/>
            <a:ext cx="1173481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03" name="Shape 103"/>
          <p:cNvSpPr/>
          <p:nvPr/>
        </p:nvSpPr>
        <p:spPr>
          <a:xfrm>
            <a:off x="12190947" y="5505448"/>
            <a:ext cx="1173481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04" name="Shape 104"/>
          <p:cNvSpPr/>
          <p:nvPr/>
        </p:nvSpPr>
        <p:spPr>
          <a:xfrm>
            <a:off x="12190947" y="2032000"/>
            <a:ext cx="1173481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05" name="Shape 105"/>
          <p:cNvSpPr/>
          <p:nvPr/>
        </p:nvSpPr>
        <p:spPr>
          <a:xfrm>
            <a:off x="15809704" y="2032000"/>
            <a:ext cx="1173481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06" name="Shape 106"/>
          <p:cNvSpPr/>
          <p:nvPr/>
        </p:nvSpPr>
        <p:spPr>
          <a:xfrm>
            <a:off x="9275350" y="2246375"/>
            <a:ext cx="1449300" cy="11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10800000">
            <a:off x="22181325" y="9769850"/>
            <a:ext cx="1449300" cy="11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9162275" y="9769850"/>
            <a:ext cx="1449300" cy="11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9120212" y="6296400"/>
            <a:ext cx="1449300" cy="11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 rot="10800000">
            <a:off x="22068250" y="2246375"/>
            <a:ext cx="1449300" cy="11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59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-167275" y="-55750"/>
            <a:ext cx="9729300" cy="1377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1012330" y="4349700"/>
            <a:ext cx="73701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b="0" i="0" lang="en-US" sz="14900" u="none" cap="none" strike="noStrike">
                <a:solidFill>
                  <a:srgbClr val="66659C"/>
                </a:solidFill>
                <a:latin typeface="Carme"/>
                <a:ea typeface="Carme"/>
                <a:cs typeface="Carme"/>
                <a:sym typeface="Carme"/>
              </a:rPr>
              <a:t>WHY?</a:t>
            </a:r>
          </a:p>
        </p:txBody>
      </p:sp>
      <p:sp>
        <p:nvSpPr>
          <p:cNvPr id="117" name="Shape 117"/>
          <p:cNvSpPr/>
          <p:nvPr/>
        </p:nvSpPr>
        <p:spPr>
          <a:xfrm>
            <a:off x="9940131" y="2292350"/>
            <a:ext cx="13827919" cy="9730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1136952" lvl="0" marL="11369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Carme"/>
              <a:buChar char="•"/>
            </a:pPr>
            <a:r>
              <a:rPr b="0" i="0" lang="en-US" sz="94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SEMI ORIGINAL</a:t>
            </a:r>
          </a:p>
          <a:p>
            <a:pPr indent="-1136952" lvl="0" marL="11369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Carme"/>
              <a:buChar char="•"/>
            </a:pPr>
            <a:r>
              <a:rPr b="0" i="0" lang="en-US" sz="9400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INTRO TO CV AND DEEP LEARNING TECHNIQUES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59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-167275" y="-55750"/>
            <a:ext cx="9729300" cy="1377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770731" y="4349750"/>
            <a:ext cx="7369968" cy="50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b="0" i="0" lang="en-US" sz="14900" u="none" cap="none" strike="noStrike">
                <a:solidFill>
                  <a:srgbClr val="66659C"/>
                </a:solidFill>
                <a:latin typeface="Carme"/>
                <a:ea typeface="Carme"/>
                <a:cs typeface="Carme"/>
                <a:sym typeface="Carme"/>
              </a:rPr>
              <a:t>HOW?</a:t>
            </a:r>
          </a:p>
        </p:txBody>
      </p:sp>
      <p:sp>
        <p:nvSpPr>
          <p:cNvPr id="124" name="Shape 124"/>
          <p:cNvSpPr/>
          <p:nvPr/>
        </p:nvSpPr>
        <p:spPr>
          <a:xfrm>
            <a:off x="10709034" y="1682750"/>
            <a:ext cx="15282600" cy="9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1188115" lvl="0" marL="1188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619"/>
              <a:buFont typeface="Carme"/>
              <a:buAutoNum type="arabicPeriod"/>
            </a:pPr>
            <a:r>
              <a:rPr b="0" i="0" lang="en-US" sz="7144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START WITH AN IMAGE</a:t>
            </a:r>
          </a:p>
          <a:p>
            <a:pPr indent="-869163" lvl="1" marL="12501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464"/>
              <a:buFont typeface="Carme"/>
              <a:buChar char="•"/>
            </a:pPr>
            <a:r>
              <a:rPr b="0" i="0" lang="en-US" sz="7144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JPG/PNG</a:t>
            </a:r>
          </a:p>
          <a:p>
            <a:pPr indent="-1188115" lvl="0" marL="1188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619"/>
              <a:buFont typeface="Carme"/>
              <a:buAutoNum type="arabicPeriod"/>
            </a:pPr>
            <a:r>
              <a:rPr b="0" i="0" lang="en-US" sz="7144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CAGE IDENTIFICATION</a:t>
            </a:r>
          </a:p>
          <a:p>
            <a:pPr indent="-869163" lvl="1" marL="12501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464"/>
              <a:buFont typeface="Carme"/>
              <a:buChar char="•"/>
            </a:pPr>
            <a:r>
              <a:rPr b="0" i="0" lang="en-US" sz="7144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SK-IMAGE</a:t>
            </a:r>
          </a:p>
          <a:p>
            <a:pPr indent="-1188115" lvl="0" marL="1188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619"/>
              <a:buFont typeface="Carme"/>
              <a:buAutoNum type="arabicPeriod"/>
            </a:pPr>
            <a:r>
              <a:rPr b="0" i="0" lang="en-US" sz="7144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NUMBER/SYMBOL IDENTIFICATION</a:t>
            </a:r>
          </a:p>
          <a:p>
            <a:pPr indent="-869163" lvl="1" marL="12501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464"/>
              <a:buFont typeface="Carme"/>
              <a:buChar char="•"/>
            </a:pPr>
            <a:r>
              <a:rPr b="0" i="0" lang="en-US" sz="7144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SK-IMAGE/TENSORFLOW</a:t>
            </a:r>
          </a:p>
          <a:p>
            <a:pPr indent="-1188115" lvl="0" marL="1188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619"/>
              <a:buFont typeface="Carme"/>
              <a:buAutoNum type="arabicPeriod"/>
            </a:pPr>
            <a:r>
              <a:rPr b="0" i="0" lang="en-US" sz="7144" u="none" cap="none" strike="noStrik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SOLVING ALGORITHM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59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 rot="-2700000">
            <a:off x="3394017" y="-8797983"/>
            <a:ext cx="17595966" cy="17595966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A9CCC0">
              <a:alpha val="34117"/>
            </a:srgbClr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400" y="406400"/>
            <a:ext cx="6806003" cy="670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9400" y="406400"/>
            <a:ext cx="6806003" cy="670129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2791714" y="914400"/>
            <a:ext cx="537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33" name="Shape 133"/>
          <p:cNvSpPr/>
          <p:nvPr/>
        </p:nvSpPr>
        <p:spPr>
          <a:xfrm>
            <a:off x="4264914" y="914400"/>
            <a:ext cx="537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34" name="Shape 134"/>
          <p:cNvSpPr/>
          <p:nvPr/>
        </p:nvSpPr>
        <p:spPr>
          <a:xfrm>
            <a:off x="5738114" y="914400"/>
            <a:ext cx="537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35" name="Shape 135"/>
          <p:cNvSpPr/>
          <p:nvPr/>
        </p:nvSpPr>
        <p:spPr>
          <a:xfrm>
            <a:off x="7211314" y="914400"/>
            <a:ext cx="537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36" name="Shape 136"/>
          <p:cNvSpPr/>
          <p:nvPr/>
        </p:nvSpPr>
        <p:spPr>
          <a:xfrm>
            <a:off x="7211314" y="2209800"/>
            <a:ext cx="537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37" name="Shape 137"/>
          <p:cNvSpPr/>
          <p:nvPr/>
        </p:nvSpPr>
        <p:spPr>
          <a:xfrm>
            <a:off x="2791714" y="2209800"/>
            <a:ext cx="537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38" name="Shape 138"/>
          <p:cNvSpPr/>
          <p:nvPr/>
        </p:nvSpPr>
        <p:spPr>
          <a:xfrm>
            <a:off x="2791714" y="3784600"/>
            <a:ext cx="537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39" name="Shape 139"/>
          <p:cNvSpPr/>
          <p:nvPr/>
        </p:nvSpPr>
        <p:spPr>
          <a:xfrm>
            <a:off x="4264914" y="2209800"/>
            <a:ext cx="537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40" name="Shape 140"/>
          <p:cNvSpPr/>
          <p:nvPr/>
        </p:nvSpPr>
        <p:spPr>
          <a:xfrm>
            <a:off x="4264914" y="3784600"/>
            <a:ext cx="537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41" name="Shape 141"/>
          <p:cNvSpPr/>
          <p:nvPr/>
        </p:nvSpPr>
        <p:spPr>
          <a:xfrm>
            <a:off x="5738114" y="2209800"/>
            <a:ext cx="537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42" name="Shape 142"/>
          <p:cNvSpPr/>
          <p:nvPr/>
        </p:nvSpPr>
        <p:spPr>
          <a:xfrm>
            <a:off x="5738114" y="3784600"/>
            <a:ext cx="537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43" name="Shape 143"/>
          <p:cNvSpPr/>
          <p:nvPr/>
        </p:nvSpPr>
        <p:spPr>
          <a:xfrm>
            <a:off x="5738114" y="5130800"/>
            <a:ext cx="537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44" name="Shape 144"/>
          <p:cNvSpPr/>
          <p:nvPr/>
        </p:nvSpPr>
        <p:spPr>
          <a:xfrm>
            <a:off x="7211314" y="3784600"/>
            <a:ext cx="537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45" name="Shape 145"/>
          <p:cNvSpPr/>
          <p:nvPr/>
        </p:nvSpPr>
        <p:spPr>
          <a:xfrm>
            <a:off x="7211314" y="5130800"/>
            <a:ext cx="537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46" name="Shape 146"/>
          <p:cNvSpPr/>
          <p:nvPr/>
        </p:nvSpPr>
        <p:spPr>
          <a:xfrm>
            <a:off x="2791714" y="5130800"/>
            <a:ext cx="537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47" name="Shape 147"/>
          <p:cNvSpPr/>
          <p:nvPr/>
        </p:nvSpPr>
        <p:spPr>
          <a:xfrm>
            <a:off x="4264914" y="5130800"/>
            <a:ext cx="537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48" name="Shape 148"/>
          <p:cNvSpPr/>
          <p:nvPr/>
        </p:nvSpPr>
        <p:spPr>
          <a:xfrm>
            <a:off x="1855506" y="7010400"/>
            <a:ext cx="670179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Cage Groupings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95400" y="406400"/>
            <a:ext cx="6806001" cy="670129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14757400" y="2146300"/>
            <a:ext cx="1078309" cy="902494"/>
          </a:xfrm>
          <a:prstGeom prst="rect">
            <a:avLst/>
          </a:prstGeom>
          <a:noFill/>
          <a:ln cap="flat" cmpd="sng" w="1016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03590" y="532372"/>
            <a:ext cx="8789619" cy="64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13487400" y="1064120"/>
            <a:ext cx="1764904" cy="2599731"/>
          </a:xfrm>
          <a:prstGeom prst="rect">
            <a:avLst/>
          </a:prstGeom>
          <a:noFill/>
          <a:ln cap="flat" cmpd="sng" w="139700">
            <a:solidFill>
              <a:srgbClr val="FF281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6363548" y="1700509"/>
            <a:ext cx="1917303" cy="1985765"/>
          </a:xfrm>
          <a:prstGeom prst="rect">
            <a:avLst/>
          </a:prstGeom>
          <a:noFill/>
          <a:ln cap="flat" cmpd="sng" w="139700">
            <a:solidFill>
              <a:srgbClr val="FF281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45593" y="532372"/>
            <a:ext cx="8953213" cy="64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12912253" y="7010400"/>
            <a:ext cx="897229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 Predictions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18960" y="8359878"/>
            <a:ext cx="5146080" cy="514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59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2913" y="-107950"/>
            <a:ext cx="16078574" cy="1393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-926479" y="8134350"/>
            <a:ext cx="10236348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8EF"/>
              </a:buClr>
              <a:buSzPct val="25000"/>
              <a:buFont typeface="Arial"/>
              <a:buNone/>
            </a:pPr>
            <a:r>
              <a:rPr b="0" i="0" lang="en-US" sz="10000" u="none" cap="none" strike="noStrike">
                <a:solidFill>
                  <a:srgbClr val="FFF8EF"/>
                </a:solidFill>
                <a:latin typeface="Arial"/>
                <a:ea typeface="Arial"/>
                <a:cs typeface="Arial"/>
                <a:sym typeface="Arial"/>
              </a:rPr>
              <a:t>Flask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8EF"/>
              </a:buClr>
              <a:buSzPct val="25000"/>
              <a:buFont typeface="Arial"/>
              <a:buNone/>
            </a:pPr>
            <a:r>
              <a:rPr b="0" i="0" lang="en-US" sz="10000" u="none" cap="none" strike="noStrike">
                <a:solidFill>
                  <a:srgbClr val="FFF8EF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600" y="989111"/>
            <a:ext cx="7017354" cy="6276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59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>
            <a:hlinkClick r:id="rId3"/>
          </p:cNvPr>
          <p:cNvSpPr/>
          <p:nvPr/>
        </p:nvSpPr>
        <p:spPr>
          <a:xfrm>
            <a:off x="3048000" y="0"/>
            <a:ext cx="18288000" cy="13716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59C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326" y="5414292"/>
            <a:ext cx="2075062" cy="207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4326" y="2993726"/>
            <a:ext cx="2075062" cy="207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0516" y="7834857"/>
            <a:ext cx="2262683" cy="226268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5728860" y="5766023"/>
            <a:ext cx="1302787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73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linkedin.com/in/kennethjmyers</a:t>
            </a:r>
          </a:p>
        </p:txBody>
      </p:sp>
      <p:sp>
        <p:nvSpPr>
          <p:cNvPr id="177" name="Shape 177"/>
          <p:cNvSpPr/>
          <p:nvPr/>
        </p:nvSpPr>
        <p:spPr>
          <a:xfrm>
            <a:off x="5716653" y="2794223"/>
            <a:ext cx="9800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73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github.com/kennmyers</a:t>
            </a:r>
          </a:p>
        </p:txBody>
      </p:sp>
      <p:sp>
        <p:nvSpPr>
          <p:cNvPr id="178" name="Shape 178"/>
          <p:cNvSpPr/>
          <p:nvPr/>
        </p:nvSpPr>
        <p:spPr>
          <a:xfrm>
            <a:off x="5716657" y="3988023"/>
            <a:ext cx="86834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73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kennmyers.github.io</a:t>
            </a:r>
          </a:p>
        </p:txBody>
      </p:sp>
      <p:sp>
        <p:nvSpPr>
          <p:cNvPr id="179" name="Shape 179"/>
          <p:cNvSpPr/>
          <p:nvPr/>
        </p:nvSpPr>
        <p:spPr>
          <a:xfrm>
            <a:off x="5642197" y="8280400"/>
            <a:ext cx="8683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7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@kennethjmyers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69275" y="10443046"/>
            <a:ext cx="2825163" cy="25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87362" y="259233"/>
            <a:ext cx="2388989" cy="238898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5728847" y="1013750"/>
            <a:ext cx="14341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7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kennjamesmyers@gmail.com</a:t>
            </a:r>
          </a:p>
        </p:txBody>
      </p:sp>
      <p:sp>
        <p:nvSpPr>
          <p:cNvPr id="183" name="Shape 183"/>
          <p:cNvSpPr/>
          <p:nvPr/>
        </p:nvSpPr>
        <p:spPr>
          <a:xfrm>
            <a:off x="5645555" y="10794775"/>
            <a:ext cx="1238168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73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kenkensolver.herokuapp.com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New_Template8">
  <a:themeElements>
    <a:clrScheme name="New_Template8">
      <a:dk1>
        <a:srgbClr val="5B5854"/>
      </a:dk1>
      <a:lt1>
        <a:srgbClr val="072B5B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