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3589-43E5-5249-8D96-CF6A1746FBA1}" type="datetimeFigureOut"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3F41-FBB2-624A-9E1D-4E1F4B5FD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65830" y="395929"/>
            <a:ext cx="1574740" cy="1139762"/>
            <a:chOff x="800236" y="852358"/>
            <a:chExt cx="1574740" cy="1139762"/>
          </a:xfrm>
          <a:solidFill>
            <a:srgbClr val="8EB4E3"/>
          </a:solidFill>
        </p:grpSpPr>
        <p:sp>
          <p:nvSpPr>
            <p:cNvPr id="4" name="Punched Tape 3"/>
            <p:cNvSpPr/>
            <p:nvPr/>
          </p:nvSpPr>
          <p:spPr>
            <a:xfrm>
              <a:off x="800236" y="852358"/>
              <a:ext cx="1269940" cy="834962"/>
            </a:xfrm>
            <a:prstGeom prst="flowChartPunchedTap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unched Tape 4"/>
            <p:cNvSpPr/>
            <p:nvPr/>
          </p:nvSpPr>
          <p:spPr>
            <a:xfrm>
              <a:off x="952636" y="1004758"/>
              <a:ext cx="1269940" cy="834962"/>
            </a:xfrm>
            <a:prstGeom prst="flowChartPunchedTap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unched Tape 5"/>
            <p:cNvSpPr/>
            <p:nvPr/>
          </p:nvSpPr>
          <p:spPr>
            <a:xfrm>
              <a:off x="1105036" y="1157158"/>
              <a:ext cx="1269940" cy="834962"/>
            </a:xfrm>
            <a:prstGeom prst="flowChartPunchedTap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algorithms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1515" y="191345"/>
            <a:ext cx="1640528" cy="1191946"/>
            <a:chOff x="5419349" y="452271"/>
            <a:chExt cx="1640528" cy="11919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" name="Cube 6"/>
            <p:cNvSpPr/>
            <p:nvPr/>
          </p:nvSpPr>
          <p:spPr>
            <a:xfrm>
              <a:off x="5419349" y="452271"/>
              <a:ext cx="1322129" cy="682562"/>
            </a:xfrm>
            <a:prstGeom prst="cub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5559247" y="663477"/>
              <a:ext cx="1322129" cy="682562"/>
            </a:xfrm>
            <a:prstGeom prst="cub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5737748" y="961655"/>
              <a:ext cx="1322129" cy="682562"/>
            </a:xfrm>
            <a:prstGeom prst="cub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platforms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770630" y="2348331"/>
            <a:ext cx="1544115" cy="1878666"/>
          </a:xfrm>
          <a:prstGeom prst="roundRect">
            <a:avLst/>
          </a:prstGeom>
          <a:solidFill>
            <a:srgbClr val="8EB4E3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# energy specs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CODE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55381" y="91902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Construct energy models</a:t>
            </a:r>
          </a:p>
        </p:txBody>
      </p:sp>
      <p:sp>
        <p:nvSpPr>
          <p:cNvPr id="15" name="Oval 14"/>
          <p:cNvSpPr/>
          <p:nvPr/>
        </p:nvSpPr>
        <p:spPr>
          <a:xfrm>
            <a:off x="5069597" y="1487661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Choose/configure platform</a:t>
            </a:r>
          </a:p>
        </p:txBody>
      </p:sp>
      <p:sp>
        <p:nvSpPr>
          <p:cNvPr id="16" name="Oval 15"/>
          <p:cNvSpPr/>
          <p:nvPr/>
        </p:nvSpPr>
        <p:spPr>
          <a:xfrm>
            <a:off x="78282" y="1188640"/>
            <a:ext cx="1692348" cy="11944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Provide e</a:t>
            </a:r>
            <a:r>
              <a:rPr lang="en-US">
                <a:solidFill>
                  <a:srgbClr val="000000"/>
                </a:solidFill>
              </a:rPr>
              <a:t>nergy spec</a:t>
            </a:r>
          </a:p>
        </p:txBody>
      </p:sp>
      <p:sp>
        <p:nvSpPr>
          <p:cNvPr id="17" name="Oval 16"/>
          <p:cNvSpPr/>
          <p:nvPr/>
        </p:nvSpPr>
        <p:spPr>
          <a:xfrm>
            <a:off x="3639294" y="2348331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Initial energy profiling</a:t>
            </a:r>
          </a:p>
        </p:txBody>
      </p:sp>
      <p:sp>
        <p:nvSpPr>
          <p:cNvPr id="18" name="Oval 17"/>
          <p:cNvSpPr/>
          <p:nvPr/>
        </p:nvSpPr>
        <p:spPr>
          <a:xfrm>
            <a:off x="2638999" y="4850481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Detailed energy analysis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40570" y="700729"/>
            <a:ext cx="1599019" cy="281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2836" y="3595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fit?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74554" y="1624359"/>
            <a:ext cx="0" cy="6717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48585" y="2360898"/>
            <a:ext cx="304800" cy="3444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26040" y="1357583"/>
            <a:ext cx="1401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Design space </a:t>
            </a:r>
          </a:p>
          <a:p>
            <a:r>
              <a:rPr lang="en-US">
                <a:solidFill>
                  <a:srgbClr val="000000"/>
                </a:solidFill>
              </a:rPr>
              <a:t>exploration</a:t>
            </a:r>
          </a:p>
        </p:txBody>
      </p:sp>
      <p:sp>
        <p:nvSpPr>
          <p:cNvPr id="35" name="Freeform 34"/>
          <p:cNvSpPr/>
          <p:nvPr/>
        </p:nvSpPr>
        <p:spPr>
          <a:xfrm>
            <a:off x="3040571" y="1066876"/>
            <a:ext cx="2029026" cy="1281455"/>
          </a:xfrm>
          <a:custGeom>
            <a:avLst/>
            <a:gdLst>
              <a:gd name="connsiteX0" fmla="*/ 110482 w 1392559"/>
              <a:gd name="connsiteY0" fmla="*/ 72946 h 1156823"/>
              <a:gd name="connsiteX1" fmla="*/ 110482 w 1392559"/>
              <a:gd name="connsiteY1" fmla="*/ 1012279 h 1156823"/>
              <a:gd name="connsiteX2" fmla="*/ 1258646 w 1392559"/>
              <a:gd name="connsiteY2" fmla="*/ 1064464 h 1156823"/>
              <a:gd name="connsiteX3" fmla="*/ 1258646 w 1392559"/>
              <a:gd name="connsiteY3" fmla="*/ 142526 h 1156823"/>
              <a:gd name="connsiteX4" fmla="*/ 267049 w 1392559"/>
              <a:gd name="connsiteY4" fmla="*/ 3366 h 11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559" h="1156823">
                <a:moveTo>
                  <a:pt x="110482" y="72946"/>
                </a:moveTo>
                <a:cubicBezTo>
                  <a:pt x="14801" y="459986"/>
                  <a:pt x="-80879" y="847026"/>
                  <a:pt x="110482" y="1012279"/>
                </a:cubicBezTo>
                <a:cubicBezTo>
                  <a:pt x="301843" y="1177532"/>
                  <a:pt x="1067285" y="1209423"/>
                  <a:pt x="1258646" y="1064464"/>
                </a:cubicBezTo>
                <a:cubicBezTo>
                  <a:pt x="1450007" y="919505"/>
                  <a:pt x="1423912" y="319376"/>
                  <a:pt x="1258646" y="142526"/>
                </a:cubicBezTo>
                <a:cubicBezTo>
                  <a:pt x="1093380" y="-34324"/>
                  <a:pt x="267049" y="3366"/>
                  <a:pt x="267049" y="3366"/>
                </a:cubicBezTo>
              </a:path>
            </a:pathLst>
          </a:cu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22449" y="3291422"/>
            <a:ext cx="2123106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Optimise/reconfigure</a:t>
            </a:r>
          </a:p>
        </p:txBody>
      </p:sp>
      <p:sp>
        <p:nvSpPr>
          <p:cNvPr id="37" name="Oval 36"/>
          <p:cNvSpPr/>
          <p:nvPr/>
        </p:nvSpPr>
        <p:spPr>
          <a:xfrm>
            <a:off x="339592" y="4688662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Verify/certify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energy </a:t>
            </a:r>
          </a:p>
        </p:txBody>
      </p:sp>
      <p:sp>
        <p:nvSpPr>
          <p:cNvPr id="38" name="Freeform 37"/>
          <p:cNvSpPr/>
          <p:nvPr/>
        </p:nvSpPr>
        <p:spPr>
          <a:xfrm>
            <a:off x="3314745" y="3565985"/>
            <a:ext cx="1607704" cy="1297518"/>
          </a:xfrm>
          <a:custGeom>
            <a:avLst/>
            <a:gdLst>
              <a:gd name="connsiteX0" fmla="*/ 110482 w 1392559"/>
              <a:gd name="connsiteY0" fmla="*/ 72946 h 1156823"/>
              <a:gd name="connsiteX1" fmla="*/ 110482 w 1392559"/>
              <a:gd name="connsiteY1" fmla="*/ 1012279 h 1156823"/>
              <a:gd name="connsiteX2" fmla="*/ 1258646 w 1392559"/>
              <a:gd name="connsiteY2" fmla="*/ 1064464 h 1156823"/>
              <a:gd name="connsiteX3" fmla="*/ 1258646 w 1392559"/>
              <a:gd name="connsiteY3" fmla="*/ 142526 h 1156823"/>
              <a:gd name="connsiteX4" fmla="*/ 267049 w 1392559"/>
              <a:gd name="connsiteY4" fmla="*/ 3366 h 11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559" h="1156823">
                <a:moveTo>
                  <a:pt x="110482" y="72946"/>
                </a:moveTo>
                <a:cubicBezTo>
                  <a:pt x="14801" y="459986"/>
                  <a:pt x="-80879" y="847026"/>
                  <a:pt x="110482" y="1012279"/>
                </a:cubicBezTo>
                <a:cubicBezTo>
                  <a:pt x="301843" y="1177532"/>
                  <a:pt x="1067285" y="1209423"/>
                  <a:pt x="1258646" y="1064464"/>
                </a:cubicBezTo>
                <a:cubicBezTo>
                  <a:pt x="1450007" y="919505"/>
                  <a:pt x="1423912" y="319376"/>
                  <a:pt x="1258646" y="142526"/>
                </a:cubicBezTo>
                <a:cubicBezTo>
                  <a:pt x="1093380" y="-34324"/>
                  <a:pt x="267049" y="3366"/>
                  <a:pt x="267049" y="3366"/>
                </a:cubicBezTo>
              </a:path>
            </a:pathLst>
          </a:cu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035383" y="4290944"/>
            <a:ext cx="304799" cy="5144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98274" y="3765332"/>
            <a:ext cx="82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energy</a:t>
            </a:r>
          </a:p>
          <a:p>
            <a:r>
              <a:rPr lang="en-US">
                <a:solidFill>
                  <a:srgbClr val="000000"/>
                </a:solidFill>
              </a:rPr>
              <a:t>debug</a:t>
            </a:r>
          </a:p>
          <a:p>
            <a:r>
              <a:rPr lang="en-US">
                <a:solidFill>
                  <a:srgbClr val="000000"/>
                </a:solidFill>
              </a:rPr>
              <a:t>cycle</a:t>
            </a:r>
          </a:p>
        </p:txBody>
      </p:sp>
      <p:sp>
        <p:nvSpPr>
          <p:cNvPr id="43" name="Oval 42"/>
          <p:cNvSpPr/>
          <p:nvPr/>
        </p:nvSpPr>
        <p:spPr>
          <a:xfrm>
            <a:off x="4627535" y="4509076"/>
            <a:ext cx="2000590" cy="1217654"/>
          </a:xfrm>
          <a:prstGeom prst="ellipse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Identify energy bugs</a:t>
            </a:r>
          </a:p>
        </p:txBody>
      </p:sp>
    </p:spTree>
    <p:extLst>
      <p:ext uri="{BB962C8B-B14F-4D97-AF65-F5344CB8AC3E}">
        <p14:creationId xmlns:p14="http://schemas.microsoft.com/office/powerpoint/2010/main" val="72383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Gallagher</dc:creator>
  <cp:lastModifiedBy>John Gallagher</cp:lastModifiedBy>
  <cp:revision>16</cp:revision>
  <cp:lastPrinted>2016-03-08T14:17:42Z</cp:lastPrinted>
  <dcterms:created xsi:type="dcterms:W3CDTF">2016-03-08T13:02:58Z</dcterms:created>
  <dcterms:modified xsi:type="dcterms:W3CDTF">2016-03-08T14:22:04Z</dcterms:modified>
</cp:coreProperties>
</file>