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9f5e7d0d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9f5e7d0d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edd9f3e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edd9f3e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edd9f3e0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edd9f3e0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edd9f3e0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edd9f3e0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edd9f3e0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edd9f3e0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9f5e7d0d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9f5e7d0d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Introdução ao Python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Miguel Sanseverino</a:t>
            </a:r>
            <a:endParaRPr sz="2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00550" cy="15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Proposta de Projeto Final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Vamos aplicar o que aprendemos na aula.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350" y="0"/>
            <a:ext cx="833650" cy="8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Sistema de Gerenciamento de Pessoas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A proposta do projeto é desenvolver um programa em Python para gerenciar informações de pessoas, permitindo </a:t>
            </a:r>
            <a:r>
              <a:rPr b="1" lang="pt-BR" sz="1400"/>
              <a:t>listar, adicionar, editar e excluir registros</a:t>
            </a:r>
            <a:r>
              <a:rPr lang="pt-BR" sz="1400"/>
              <a:t>. O programa utilizará um arquivo CSV para armazenar os dados de forma persistente.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350" y="0"/>
            <a:ext cx="833650" cy="8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</a:t>
            </a:r>
            <a:r>
              <a:rPr lang="pt-BR" sz="1400"/>
              <a:t> proposta do projeto é de</a:t>
            </a:r>
            <a:r>
              <a:rPr lang="pt-BR" sz="1400"/>
              <a:t>senvolver um programa em Python para gerenciar informações de pessoas, 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Listagem de pessoas cadastradas.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Adição de novas pessoas com validação de campos obrigatórios.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Edição dos campos de pessoas existentes.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Exclusão de pessoas cadastradas.</a:t>
            </a:r>
            <a:endParaRPr sz="1400"/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350" y="0"/>
            <a:ext cx="833650" cy="8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400"/>
              <a:t>O trabalho consistirá em implementar 4 funções:</a:t>
            </a:r>
            <a:endParaRPr sz="14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400">
                <a:latin typeface="Source Code Pro"/>
                <a:ea typeface="Source Code Pro"/>
                <a:cs typeface="Source Code Pro"/>
                <a:sym typeface="Source Code Pro"/>
              </a:rPr>
              <a:t>listar_pessoas()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400">
                <a:latin typeface="Source Code Pro"/>
                <a:ea typeface="Source Code Pro"/>
                <a:cs typeface="Source Code Pro"/>
                <a:sym typeface="Source Code Pro"/>
              </a:rPr>
              <a:t>adicionar_pessoa()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400">
                <a:latin typeface="Source Code Pro"/>
                <a:ea typeface="Source Code Pro"/>
                <a:cs typeface="Source Code Pro"/>
                <a:sym typeface="Source Code Pro"/>
              </a:rPr>
              <a:t>editar_pessoa()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pt-BR" sz="1400">
                <a:latin typeface="Source Code Pro"/>
                <a:ea typeface="Source Code Pro"/>
                <a:cs typeface="Source Code Pro"/>
                <a:sym typeface="Source Code Pro"/>
              </a:rPr>
              <a:t>excluir_pessoa()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350" y="0"/>
            <a:ext cx="833650" cy="8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utilizadas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1400"/>
              <a:t>Durante o trabalho, usaremos as seguintes funções já implementadas:</a:t>
            </a:r>
            <a:endParaRPr sz="14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300">
                <a:latin typeface="Source Code Pro"/>
                <a:ea typeface="Source Code Pro"/>
                <a:cs typeface="Source Code Pro"/>
                <a:sym typeface="Source Code Pro"/>
              </a:rPr>
              <a:t>ler_dados_do_arquivo() </a:t>
            </a:r>
            <a:endParaRPr b="1"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300">
                <a:latin typeface="Source Code Pro"/>
                <a:ea typeface="Source Code Pro"/>
                <a:cs typeface="Source Code Pro"/>
                <a:sym typeface="Source Code Pro"/>
              </a:rPr>
              <a:t>salvar_dados_no_arquivo(dados) </a:t>
            </a:r>
            <a:endParaRPr b="1"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300">
                <a:latin typeface="Source Code Pro"/>
                <a:ea typeface="Source Code Pro"/>
                <a:cs typeface="Source Code Pro"/>
                <a:sym typeface="Source Code Pro"/>
              </a:rPr>
              <a:t>print_pessoa(pessoa) </a:t>
            </a:r>
            <a:endParaRPr b="1"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300">
                <a:latin typeface="Source Code Pro"/>
                <a:ea typeface="Source Code Pro"/>
                <a:cs typeface="Source Code Pro"/>
                <a:sym typeface="Source Code Pro"/>
              </a:rPr>
              <a:t>editar_dados_pessoa(pessoa_editar, novo_nome, novo_idade, novo_email, novo_telefone) </a:t>
            </a:r>
            <a:endParaRPr b="1"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300">
                <a:latin typeface="Source Code Pro"/>
                <a:ea typeface="Source Code Pro"/>
                <a:cs typeface="Source Code Pro"/>
                <a:sym typeface="Source Code Pro"/>
              </a:rPr>
              <a:t>busca_pessoa(nome_pessoa, pessoas) </a:t>
            </a:r>
            <a:endParaRPr b="1"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pt-BR" sz="1300">
                <a:latin typeface="Source Code Pro"/>
                <a:ea typeface="Source Code Pro"/>
                <a:cs typeface="Source Code Pro"/>
                <a:sym typeface="Source Code Pro"/>
              </a:rPr>
              <a:t>salvar_pessoa(nome, idade, email, telefone)</a:t>
            </a:r>
            <a:endParaRPr b="1"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350" y="0"/>
            <a:ext cx="833650" cy="8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534975" y="2068050"/>
            <a:ext cx="301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