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D0A3C4-4FD1-C854-9E32-4D9E16581EB6}" v="492" dt="2025-04-22T20:13:42.333"/>
    <p1510:client id="{5A687392-28B8-7F4A-B2A5-392CCF679BC5}" v="1653" dt="2025-04-22T20:19:33.455"/>
    <p1510:client id="{B0605852-2409-7542-4FB6-2F9D073154AB}" v="394" dt="2025-04-22T20:19:21.861"/>
    <p1510:client id="{BAFD5BB6-9C4D-268C-9094-E3A02E96C5A4}" v="529" dt="2025-04-22T19:59:25.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gan, Owen" userId="S::oweneg13@vt.edu::92bfb8f3-0738-418e-9e21-6bf589f7d1b8" providerId="AD" clId="Web-{BAFD5BB6-9C4D-268C-9094-E3A02E96C5A4}"/>
    <pc:docChg chg="modSld">
      <pc:chgData name="Egan, Owen" userId="S::oweneg13@vt.edu::92bfb8f3-0738-418e-9e21-6bf589f7d1b8" providerId="AD" clId="Web-{BAFD5BB6-9C4D-268C-9094-E3A02E96C5A4}" dt="2025-04-22T19:59:24.847" v="310" actId="20577"/>
      <pc:docMkLst>
        <pc:docMk/>
      </pc:docMkLst>
      <pc:sldChg chg="addSp delSp modSp">
        <pc:chgData name="Egan, Owen" userId="S::oweneg13@vt.edu::92bfb8f3-0738-418e-9e21-6bf589f7d1b8" providerId="AD" clId="Web-{BAFD5BB6-9C4D-268C-9094-E3A02E96C5A4}" dt="2025-04-22T19:59:24.847" v="310" actId="20577"/>
        <pc:sldMkLst>
          <pc:docMk/>
          <pc:sldMk cId="3726853646" sldId="256"/>
        </pc:sldMkLst>
        <pc:spChg chg="mod">
          <ac:chgData name="Egan, Owen" userId="S::oweneg13@vt.edu::92bfb8f3-0738-418e-9e21-6bf589f7d1b8" providerId="AD" clId="Web-{BAFD5BB6-9C4D-268C-9094-E3A02E96C5A4}" dt="2025-04-22T19:57:31.219" v="289" actId="1076"/>
          <ac:spMkLst>
            <pc:docMk/>
            <pc:sldMk cId="3726853646" sldId="256"/>
            <ac:spMk id="3" creationId="{0AE75BC5-0184-03C3-2297-5F4CC08A6B29}"/>
          </ac:spMkLst>
        </pc:spChg>
        <pc:spChg chg="mod">
          <ac:chgData name="Egan, Owen" userId="S::oweneg13@vt.edu::92bfb8f3-0738-418e-9e21-6bf589f7d1b8" providerId="AD" clId="Web-{BAFD5BB6-9C4D-268C-9094-E3A02E96C5A4}" dt="2025-04-22T19:55:28.606" v="272" actId="14100"/>
          <ac:spMkLst>
            <pc:docMk/>
            <pc:sldMk cId="3726853646" sldId="256"/>
            <ac:spMk id="4" creationId="{1E4926E4-CEFC-547C-807F-41F77E1E6D6D}"/>
          </ac:spMkLst>
        </pc:spChg>
        <pc:spChg chg="mod">
          <ac:chgData name="Egan, Owen" userId="S::oweneg13@vt.edu::92bfb8f3-0738-418e-9e21-6bf589f7d1b8" providerId="AD" clId="Web-{BAFD5BB6-9C4D-268C-9094-E3A02E96C5A4}" dt="2025-04-22T19:56:36.686" v="282" actId="1076"/>
          <ac:spMkLst>
            <pc:docMk/>
            <pc:sldMk cId="3726853646" sldId="256"/>
            <ac:spMk id="5" creationId="{01C0E348-95D8-AA31-857A-C45108D5A075}"/>
          </ac:spMkLst>
        </pc:spChg>
        <pc:spChg chg="add del">
          <ac:chgData name="Egan, Owen" userId="S::oweneg13@vt.edu::92bfb8f3-0738-418e-9e21-6bf589f7d1b8" providerId="AD" clId="Web-{BAFD5BB6-9C4D-268C-9094-E3A02E96C5A4}" dt="2025-04-22T19:34:11.729" v="3"/>
          <ac:spMkLst>
            <pc:docMk/>
            <pc:sldMk cId="3726853646" sldId="256"/>
            <ac:spMk id="7" creationId="{C5F9FA7B-8814-F261-3E2A-CAE675CC0CC4}"/>
          </ac:spMkLst>
        </pc:spChg>
        <pc:spChg chg="mod">
          <ac:chgData name="Egan, Owen" userId="S::oweneg13@vt.edu::92bfb8f3-0738-418e-9e21-6bf589f7d1b8" providerId="AD" clId="Web-{BAFD5BB6-9C4D-268C-9094-E3A02E96C5A4}" dt="2025-04-22T19:56:33.374" v="281" actId="1076"/>
          <ac:spMkLst>
            <pc:docMk/>
            <pc:sldMk cId="3726853646" sldId="256"/>
            <ac:spMk id="7" creationId="{D02B2247-F5B3-C557-2A80-11E3F6F519C1}"/>
          </ac:spMkLst>
        </pc:spChg>
        <pc:spChg chg="mod">
          <ac:chgData name="Egan, Owen" userId="S::oweneg13@vt.edu::92bfb8f3-0738-418e-9e21-6bf589f7d1b8" providerId="AD" clId="Web-{BAFD5BB6-9C4D-268C-9094-E3A02E96C5A4}" dt="2025-04-22T19:54:40.558" v="263" actId="20577"/>
          <ac:spMkLst>
            <pc:docMk/>
            <pc:sldMk cId="3726853646" sldId="256"/>
            <ac:spMk id="8" creationId="{ECE6089C-AB83-2BD8-7665-A2E4DD5874C5}"/>
          </ac:spMkLst>
        </pc:spChg>
        <pc:spChg chg="add del">
          <ac:chgData name="Egan, Owen" userId="S::oweneg13@vt.edu::92bfb8f3-0738-418e-9e21-6bf589f7d1b8" providerId="AD" clId="Web-{BAFD5BB6-9C4D-268C-9094-E3A02E96C5A4}" dt="2025-04-22T19:39:19.159" v="30"/>
          <ac:spMkLst>
            <pc:docMk/>
            <pc:sldMk cId="3726853646" sldId="256"/>
            <ac:spMk id="9" creationId="{479ACDBE-0F6E-12C4-F9F9-A59E90941674}"/>
          </ac:spMkLst>
        </pc:spChg>
        <pc:spChg chg="add mod">
          <ac:chgData name="Egan, Owen" userId="S::oweneg13@vt.edu::92bfb8f3-0738-418e-9e21-6bf589f7d1b8" providerId="AD" clId="Web-{BAFD5BB6-9C4D-268C-9094-E3A02E96C5A4}" dt="2025-04-22T19:59:24.847" v="310" actId="20577"/>
          <ac:spMkLst>
            <pc:docMk/>
            <pc:sldMk cId="3726853646" sldId="256"/>
            <ac:spMk id="10" creationId="{2300BDB2-AC1D-30C6-6BFA-4EA94D00CF88}"/>
          </ac:spMkLst>
        </pc:spChg>
        <pc:spChg chg="mod">
          <ac:chgData name="Egan, Owen" userId="S::oweneg13@vt.edu::92bfb8f3-0738-418e-9e21-6bf589f7d1b8" providerId="AD" clId="Web-{BAFD5BB6-9C4D-268C-9094-E3A02E96C5A4}" dt="2025-04-22T19:55:19.716" v="271" actId="1076"/>
          <ac:spMkLst>
            <pc:docMk/>
            <pc:sldMk cId="3726853646" sldId="256"/>
            <ac:spMk id="19" creationId="{C235AD5A-D3FE-8973-4348-4E459274F2D6}"/>
          </ac:spMkLst>
        </pc:spChg>
        <pc:picChg chg="mod">
          <ac:chgData name="Egan, Owen" userId="S::oweneg13@vt.edu::92bfb8f3-0738-418e-9e21-6bf589f7d1b8" providerId="AD" clId="Web-{BAFD5BB6-9C4D-268C-9094-E3A02E96C5A4}" dt="2025-04-22T19:59:07.237" v="309" actId="1076"/>
          <ac:picMkLst>
            <pc:docMk/>
            <pc:sldMk cId="3726853646" sldId="256"/>
            <ac:picMk id="2" creationId="{2DB09025-283C-B2E9-B457-4921F77BF2DB}"/>
          </ac:picMkLst>
        </pc:picChg>
        <pc:picChg chg="del">
          <ac:chgData name="Egan, Owen" userId="S::oweneg13@vt.edu::92bfb8f3-0738-418e-9e21-6bf589f7d1b8" providerId="AD" clId="Web-{BAFD5BB6-9C4D-268C-9094-E3A02E96C5A4}" dt="2025-04-22T19:57:27.360" v="288"/>
          <ac:picMkLst>
            <pc:docMk/>
            <pc:sldMk cId="3726853646" sldId="256"/>
            <ac:picMk id="15" creationId="{9ECC66E6-6221-BC5A-631B-25517AB4822A}"/>
          </ac:picMkLst>
        </pc:picChg>
        <pc:picChg chg="mod">
          <ac:chgData name="Egan, Owen" userId="S::oweneg13@vt.edu::92bfb8f3-0738-418e-9e21-6bf589f7d1b8" providerId="AD" clId="Web-{BAFD5BB6-9C4D-268C-9094-E3A02E96C5A4}" dt="2025-04-22T19:57:12.734" v="287" actId="14100"/>
          <ac:picMkLst>
            <pc:docMk/>
            <pc:sldMk cId="3726853646" sldId="256"/>
            <ac:picMk id="16" creationId="{49F366F1-24BB-7F4D-9CFF-03AF7FB83673}"/>
          </ac:picMkLst>
        </pc:picChg>
        <pc:picChg chg="mod">
          <ac:chgData name="Egan, Owen" userId="S::oweneg13@vt.edu::92bfb8f3-0738-418e-9e21-6bf589f7d1b8" providerId="AD" clId="Web-{BAFD5BB6-9C4D-268C-9094-E3A02E96C5A4}" dt="2025-04-22T19:57:08" v="286" actId="14100"/>
          <ac:picMkLst>
            <pc:docMk/>
            <pc:sldMk cId="3726853646" sldId="256"/>
            <ac:picMk id="17" creationId="{DDAB4FD3-1199-F099-C4A9-17C7457A0FD9}"/>
          </ac:picMkLst>
        </pc:picChg>
        <pc:picChg chg="mod">
          <ac:chgData name="Egan, Owen" userId="S::oweneg13@vt.edu::92bfb8f3-0738-418e-9e21-6bf589f7d1b8" providerId="AD" clId="Web-{BAFD5BB6-9C4D-268C-9094-E3A02E96C5A4}" dt="2025-04-22T19:56:57.656" v="285" actId="1076"/>
          <ac:picMkLst>
            <pc:docMk/>
            <pc:sldMk cId="3726853646" sldId="256"/>
            <ac:picMk id="20" creationId="{D25D610E-4CF1-5643-02B7-F63064514BA6}"/>
          </ac:picMkLst>
        </pc:picChg>
        <pc:picChg chg="mod">
          <ac:chgData name="Egan, Owen" userId="S::oweneg13@vt.edu::92bfb8f3-0738-418e-9e21-6bf589f7d1b8" providerId="AD" clId="Web-{BAFD5BB6-9C4D-268C-9094-E3A02E96C5A4}" dt="2025-04-22T19:52:19.570" v="223" actId="1076"/>
          <ac:picMkLst>
            <pc:docMk/>
            <pc:sldMk cId="3726853646" sldId="256"/>
            <ac:picMk id="21" creationId="{3E0F85C6-5DE7-B1BF-BD16-920CF919CA1E}"/>
          </ac:picMkLst>
        </pc:picChg>
      </pc:sldChg>
    </pc:docChg>
  </pc:docChgLst>
  <pc:docChgLst>
    <pc:chgData name="Naved, Humzah" userId="S::humzahn@vt.edu::60d0585e-eb09-4c5c-9d8a-7fa47447dd92" providerId="AD" clId="Web-{53D0A3C4-4FD1-C854-9E32-4D9E16581EB6}"/>
    <pc:docChg chg="modSld">
      <pc:chgData name="Naved, Humzah" userId="S::humzahn@vt.edu::60d0585e-eb09-4c5c-9d8a-7fa47447dd92" providerId="AD" clId="Web-{53D0A3C4-4FD1-C854-9E32-4D9E16581EB6}" dt="2025-04-22T20:13:40.990" v="249" actId="20577"/>
      <pc:docMkLst>
        <pc:docMk/>
      </pc:docMkLst>
      <pc:sldChg chg="addSp modSp">
        <pc:chgData name="Naved, Humzah" userId="S::humzahn@vt.edu::60d0585e-eb09-4c5c-9d8a-7fa47447dd92" providerId="AD" clId="Web-{53D0A3C4-4FD1-C854-9E32-4D9E16581EB6}" dt="2025-04-22T20:13:40.990" v="249" actId="20577"/>
        <pc:sldMkLst>
          <pc:docMk/>
          <pc:sldMk cId="3726853646" sldId="256"/>
        </pc:sldMkLst>
        <pc:spChg chg="add mod">
          <ac:chgData name="Naved, Humzah" userId="S::humzahn@vt.edu::60d0585e-eb09-4c5c-9d8a-7fa47447dd92" providerId="AD" clId="Web-{53D0A3C4-4FD1-C854-9E32-4D9E16581EB6}" dt="2025-04-22T19:47:27.637" v="127" actId="20577"/>
          <ac:spMkLst>
            <pc:docMk/>
            <pc:sldMk cId="3726853646" sldId="256"/>
            <ac:spMk id="5" creationId="{01C0E348-95D8-AA31-857A-C45108D5A075}"/>
          </ac:spMkLst>
        </pc:spChg>
        <pc:spChg chg="mod">
          <ac:chgData name="Naved, Humzah" userId="S::humzahn@vt.edu::60d0585e-eb09-4c5c-9d8a-7fa47447dd92" providerId="AD" clId="Web-{53D0A3C4-4FD1-C854-9E32-4D9E16581EB6}" dt="2025-04-22T20:13:40.990" v="249" actId="20577"/>
          <ac:spMkLst>
            <pc:docMk/>
            <pc:sldMk cId="3726853646" sldId="256"/>
            <ac:spMk id="8" creationId="{ECE6089C-AB83-2BD8-7665-A2E4DD5874C5}"/>
          </ac:spMkLst>
        </pc:spChg>
      </pc:sldChg>
    </pc:docChg>
  </pc:docChgLst>
  <pc:docChgLst>
    <pc:chgData name="Dunlap, Michael" userId="64c0bb1f-bfc3-4e7a-8c38-145344729841" providerId="ADAL" clId="{5A687392-28B8-7F4A-B2A5-392CCF679BC5}"/>
    <pc:docChg chg="custSel modSld modMainMaster">
      <pc:chgData name="Dunlap, Michael" userId="64c0bb1f-bfc3-4e7a-8c38-145344729841" providerId="ADAL" clId="{5A687392-28B8-7F4A-B2A5-392CCF679BC5}" dt="2025-04-22T20:19:33.455" v="1655" actId="20577"/>
      <pc:docMkLst>
        <pc:docMk/>
      </pc:docMkLst>
      <pc:sldChg chg="addSp delSp modSp mod">
        <pc:chgData name="Dunlap, Michael" userId="64c0bb1f-bfc3-4e7a-8c38-145344729841" providerId="ADAL" clId="{5A687392-28B8-7F4A-B2A5-392CCF679BC5}" dt="2025-04-22T20:19:33.455" v="1655" actId="20577"/>
        <pc:sldMkLst>
          <pc:docMk/>
          <pc:sldMk cId="3726853646" sldId="256"/>
        </pc:sldMkLst>
        <pc:spChg chg="mod">
          <ac:chgData name="Dunlap, Michael" userId="64c0bb1f-bfc3-4e7a-8c38-145344729841" providerId="ADAL" clId="{5A687392-28B8-7F4A-B2A5-392CCF679BC5}" dt="2025-04-22T20:19:33.455" v="1655" actId="20577"/>
          <ac:spMkLst>
            <pc:docMk/>
            <pc:sldMk cId="3726853646" sldId="256"/>
            <ac:spMk id="3" creationId="{0AE75BC5-0184-03C3-2297-5F4CC08A6B29}"/>
          </ac:spMkLst>
        </pc:spChg>
        <pc:spChg chg="add mod">
          <ac:chgData name="Dunlap, Michael" userId="64c0bb1f-bfc3-4e7a-8c38-145344729841" providerId="ADAL" clId="{5A687392-28B8-7F4A-B2A5-392CCF679BC5}" dt="2025-04-22T19:37:16.890" v="361" actId="1076"/>
          <ac:spMkLst>
            <pc:docMk/>
            <pc:sldMk cId="3726853646" sldId="256"/>
            <ac:spMk id="4" creationId="{1E4926E4-CEFC-547C-807F-41F77E1E6D6D}"/>
          </ac:spMkLst>
        </pc:spChg>
        <pc:spChg chg="mod">
          <ac:chgData name="Dunlap, Michael" userId="64c0bb1f-bfc3-4e7a-8c38-145344729841" providerId="ADAL" clId="{5A687392-28B8-7F4A-B2A5-392CCF679BC5}" dt="2025-04-22T19:53:28.530" v="1098" actId="313"/>
          <ac:spMkLst>
            <pc:docMk/>
            <pc:sldMk cId="3726853646" sldId="256"/>
            <ac:spMk id="5" creationId="{01C0E348-95D8-AA31-857A-C45108D5A075}"/>
          </ac:spMkLst>
        </pc:spChg>
        <pc:spChg chg="add mod">
          <ac:chgData name="Dunlap, Michael" userId="64c0bb1f-bfc3-4e7a-8c38-145344729841" providerId="ADAL" clId="{5A687392-28B8-7F4A-B2A5-392CCF679BC5}" dt="2025-04-22T19:58:58.647" v="1415" actId="14100"/>
          <ac:spMkLst>
            <pc:docMk/>
            <pc:sldMk cId="3726853646" sldId="256"/>
            <ac:spMk id="7" creationId="{D02B2247-F5B3-C557-2A80-11E3F6F519C1}"/>
          </ac:spMkLst>
        </pc:spChg>
        <pc:spChg chg="add mod">
          <ac:chgData name="Dunlap, Michael" userId="64c0bb1f-bfc3-4e7a-8c38-145344729841" providerId="ADAL" clId="{5A687392-28B8-7F4A-B2A5-392CCF679BC5}" dt="2025-04-22T20:19:00.593" v="1653" actId="313"/>
          <ac:spMkLst>
            <pc:docMk/>
            <pc:sldMk cId="3726853646" sldId="256"/>
            <ac:spMk id="8" creationId="{ECE6089C-AB83-2BD8-7665-A2E4DD5874C5}"/>
          </ac:spMkLst>
        </pc:spChg>
        <pc:spChg chg="add mod">
          <ac:chgData name="Dunlap, Michael" userId="64c0bb1f-bfc3-4e7a-8c38-145344729841" providerId="ADAL" clId="{5A687392-28B8-7F4A-B2A5-392CCF679BC5}" dt="2025-04-22T20:11:59.837" v="1647" actId="1076"/>
          <ac:spMkLst>
            <pc:docMk/>
            <pc:sldMk cId="3726853646" sldId="256"/>
            <ac:spMk id="12" creationId="{27517E23-3A25-1DA7-2592-6052131EA783}"/>
          </ac:spMkLst>
        </pc:spChg>
        <pc:spChg chg="mod">
          <ac:chgData name="Dunlap, Michael" userId="64c0bb1f-bfc3-4e7a-8c38-145344729841" providerId="ADAL" clId="{5A687392-28B8-7F4A-B2A5-392CCF679BC5}" dt="2025-04-22T19:22:04.258" v="4" actId="313"/>
          <ac:spMkLst>
            <pc:docMk/>
            <pc:sldMk cId="3726853646" sldId="256"/>
            <ac:spMk id="19" creationId="{C235AD5A-D3FE-8973-4348-4E459274F2D6}"/>
          </ac:spMkLst>
        </pc:spChg>
        <pc:picChg chg="add mod">
          <ac:chgData name="Dunlap, Michael" userId="64c0bb1f-bfc3-4e7a-8c38-145344729841" providerId="ADAL" clId="{5A687392-28B8-7F4A-B2A5-392CCF679BC5}" dt="2025-04-22T19:35:01.680" v="347" actId="1076"/>
          <ac:picMkLst>
            <pc:docMk/>
            <pc:sldMk cId="3726853646" sldId="256"/>
            <ac:picMk id="2" creationId="{2DB09025-283C-B2E9-B457-4921F77BF2DB}"/>
          </ac:picMkLst>
        </pc:picChg>
        <pc:picChg chg="add del mod">
          <ac:chgData name="Dunlap, Michael" userId="64c0bb1f-bfc3-4e7a-8c38-145344729841" providerId="ADAL" clId="{5A687392-28B8-7F4A-B2A5-392CCF679BC5}" dt="2025-04-22T19:36:52.128" v="356" actId="478"/>
          <ac:picMkLst>
            <pc:docMk/>
            <pc:sldMk cId="3726853646" sldId="256"/>
            <ac:picMk id="8" creationId="{C71E41CA-DF82-0E89-0781-7AE701E41294}"/>
          </ac:picMkLst>
        </pc:picChg>
        <pc:picChg chg="mod">
          <ac:chgData name="Dunlap, Michael" userId="64c0bb1f-bfc3-4e7a-8c38-145344729841" providerId="ADAL" clId="{5A687392-28B8-7F4A-B2A5-392CCF679BC5}" dt="2025-04-22T19:37:11.726" v="360" actId="14100"/>
          <ac:picMkLst>
            <pc:docMk/>
            <pc:sldMk cId="3726853646" sldId="256"/>
            <ac:picMk id="16" creationId="{49F366F1-24BB-7F4D-9CFF-03AF7FB83673}"/>
          </ac:picMkLst>
        </pc:picChg>
        <pc:picChg chg="mod">
          <ac:chgData name="Dunlap, Michael" userId="64c0bb1f-bfc3-4e7a-8c38-145344729841" providerId="ADAL" clId="{5A687392-28B8-7F4A-B2A5-392CCF679BC5}" dt="2025-04-22T20:14:15.165" v="1651" actId="1076"/>
          <ac:picMkLst>
            <pc:docMk/>
            <pc:sldMk cId="3726853646" sldId="256"/>
            <ac:picMk id="17" creationId="{DDAB4FD3-1199-F099-C4A9-17C7457A0FD9}"/>
          </ac:picMkLst>
        </pc:picChg>
        <pc:picChg chg="mod">
          <ac:chgData name="Dunlap, Michael" userId="64c0bb1f-bfc3-4e7a-8c38-145344729841" providerId="ADAL" clId="{5A687392-28B8-7F4A-B2A5-392CCF679BC5}" dt="2025-04-22T19:54:35.193" v="1216" actId="1076"/>
          <ac:picMkLst>
            <pc:docMk/>
            <pc:sldMk cId="3726853646" sldId="256"/>
            <ac:picMk id="20" creationId="{D25D610E-4CF1-5643-02B7-F63064514BA6}"/>
          </ac:picMkLst>
        </pc:picChg>
        <pc:picChg chg="mod">
          <ac:chgData name="Dunlap, Michael" userId="64c0bb1f-bfc3-4e7a-8c38-145344729841" providerId="ADAL" clId="{5A687392-28B8-7F4A-B2A5-392CCF679BC5}" dt="2025-04-22T19:54:31.488" v="1215" actId="14100"/>
          <ac:picMkLst>
            <pc:docMk/>
            <pc:sldMk cId="3726853646" sldId="256"/>
            <ac:picMk id="21" creationId="{3E0F85C6-5DE7-B1BF-BD16-920CF919CA1E}"/>
          </ac:picMkLst>
        </pc:picChg>
      </pc:sldChg>
      <pc:sldMasterChg chg="modSp modSldLayout">
        <pc:chgData name="Dunlap, Michael" userId="64c0bb1f-bfc3-4e7a-8c38-145344729841" providerId="ADAL" clId="{5A687392-28B8-7F4A-B2A5-392CCF679BC5}" dt="2025-04-16T14:22:08.001" v="0"/>
        <pc:sldMasterMkLst>
          <pc:docMk/>
          <pc:sldMasterMk cId="2226520964" sldId="2147483648"/>
        </pc:sldMasterMkLst>
        <pc:sldLayoutChg chg="modSp">
          <pc:chgData name="Dunlap, Michael" userId="64c0bb1f-bfc3-4e7a-8c38-145344729841" providerId="ADAL" clId="{5A687392-28B8-7F4A-B2A5-392CCF679BC5}" dt="2025-04-16T14:22:08.001" v="0"/>
          <pc:sldLayoutMkLst>
            <pc:docMk/>
            <pc:sldMasterMk cId="2226520964" sldId="2147483648"/>
            <pc:sldLayoutMk cId="3151031710" sldId="2147483649"/>
          </pc:sldLayoutMkLst>
        </pc:sldLayoutChg>
        <pc:sldLayoutChg chg="modSp">
          <pc:chgData name="Dunlap, Michael" userId="64c0bb1f-bfc3-4e7a-8c38-145344729841" providerId="ADAL" clId="{5A687392-28B8-7F4A-B2A5-392CCF679BC5}" dt="2025-04-16T14:22:08.001" v="0"/>
          <pc:sldLayoutMkLst>
            <pc:docMk/>
            <pc:sldMasterMk cId="2226520964" sldId="2147483648"/>
            <pc:sldLayoutMk cId="1713942391" sldId="2147483651"/>
          </pc:sldLayoutMkLst>
        </pc:sldLayoutChg>
        <pc:sldLayoutChg chg="modSp">
          <pc:chgData name="Dunlap, Michael" userId="64c0bb1f-bfc3-4e7a-8c38-145344729841" providerId="ADAL" clId="{5A687392-28B8-7F4A-B2A5-392CCF679BC5}" dt="2025-04-16T14:22:08.001" v="0"/>
          <pc:sldLayoutMkLst>
            <pc:docMk/>
            <pc:sldMasterMk cId="2226520964" sldId="2147483648"/>
            <pc:sldLayoutMk cId="3052375379" sldId="2147483652"/>
          </pc:sldLayoutMkLst>
        </pc:sldLayoutChg>
        <pc:sldLayoutChg chg="modSp">
          <pc:chgData name="Dunlap, Michael" userId="64c0bb1f-bfc3-4e7a-8c38-145344729841" providerId="ADAL" clId="{5A687392-28B8-7F4A-B2A5-392CCF679BC5}" dt="2025-04-16T14:22:08.001" v="0"/>
          <pc:sldLayoutMkLst>
            <pc:docMk/>
            <pc:sldMasterMk cId="2226520964" sldId="2147483648"/>
            <pc:sldLayoutMk cId="2160539868" sldId="2147483653"/>
          </pc:sldLayoutMkLst>
        </pc:sldLayoutChg>
        <pc:sldLayoutChg chg="modSp">
          <pc:chgData name="Dunlap, Michael" userId="64c0bb1f-bfc3-4e7a-8c38-145344729841" providerId="ADAL" clId="{5A687392-28B8-7F4A-B2A5-392CCF679BC5}" dt="2025-04-16T14:22:08.001" v="0"/>
          <pc:sldLayoutMkLst>
            <pc:docMk/>
            <pc:sldMasterMk cId="2226520964" sldId="2147483648"/>
            <pc:sldLayoutMk cId="2382266057" sldId="2147483656"/>
          </pc:sldLayoutMkLst>
        </pc:sldLayoutChg>
        <pc:sldLayoutChg chg="modSp">
          <pc:chgData name="Dunlap, Michael" userId="64c0bb1f-bfc3-4e7a-8c38-145344729841" providerId="ADAL" clId="{5A687392-28B8-7F4A-B2A5-392CCF679BC5}" dt="2025-04-16T14:22:08.001" v="0"/>
          <pc:sldLayoutMkLst>
            <pc:docMk/>
            <pc:sldMasterMk cId="2226520964" sldId="2147483648"/>
            <pc:sldLayoutMk cId="655799486" sldId="2147483657"/>
          </pc:sldLayoutMkLst>
        </pc:sldLayoutChg>
        <pc:sldLayoutChg chg="modSp">
          <pc:chgData name="Dunlap, Michael" userId="64c0bb1f-bfc3-4e7a-8c38-145344729841" providerId="ADAL" clId="{5A687392-28B8-7F4A-B2A5-392CCF679BC5}" dt="2025-04-16T14:22:08.001" v="0"/>
          <pc:sldLayoutMkLst>
            <pc:docMk/>
            <pc:sldMasterMk cId="2226520964" sldId="2147483648"/>
            <pc:sldLayoutMk cId="2220852110" sldId="2147483659"/>
          </pc:sldLayoutMkLst>
        </pc:sldLayoutChg>
      </pc:sldMasterChg>
      <pc:sldMasterChg chg="modSp modSldLayout">
        <pc:chgData name="Dunlap, Michael" userId="64c0bb1f-bfc3-4e7a-8c38-145344729841" providerId="ADAL" clId="{5A687392-28B8-7F4A-B2A5-392CCF679BC5}" dt="2025-04-16T14:22:23.205" v="1"/>
        <pc:sldMasterMkLst>
          <pc:docMk/>
          <pc:sldMasterMk cId="1964667611" sldId="2147483660"/>
        </pc:sldMasterMkLst>
        <pc:sldLayoutChg chg="modSp">
          <pc:chgData name="Dunlap, Michael" userId="64c0bb1f-bfc3-4e7a-8c38-145344729841" providerId="ADAL" clId="{5A687392-28B8-7F4A-B2A5-392CCF679BC5}" dt="2025-04-16T14:22:23.205" v="1"/>
          <pc:sldLayoutMkLst>
            <pc:docMk/>
            <pc:sldMasterMk cId="1964667611" sldId="2147483660"/>
            <pc:sldLayoutMk cId="1330947917" sldId="2147483661"/>
          </pc:sldLayoutMkLst>
        </pc:sldLayoutChg>
        <pc:sldLayoutChg chg="modSp">
          <pc:chgData name="Dunlap, Michael" userId="64c0bb1f-bfc3-4e7a-8c38-145344729841" providerId="ADAL" clId="{5A687392-28B8-7F4A-B2A5-392CCF679BC5}" dt="2025-04-16T14:22:23.205" v="1"/>
          <pc:sldLayoutMkLst>
            <pc:docMk/>
            <pc:sldMasterMk cId="1964667611" sldId="2147483660"/>
            <pc:sldLayoutMk cId="2309091434" sldId="2147483663"/>
          </pc:sldLayoutMkLst>
        </pc:sldLayoutChg>
        <pc:sldLayoutChg chg="modSp">
          <pc:chgData name="Dunlap, Michael" userId="64c0bb1f-bfc3-4e7a-8c38-145344729841" providerId="ADAL" clId="{5A687392-28B8-7F4A-B2A5-392CCF679BC5}" dt="2025-04-16T14:22:23.205" v="1"/>
          <pc:sldLayoutMkLst>
            <pc:docMk/>
            <pc:sldMasterMk cId="1964667611" sldId="2147483660"/>
            <pc:sldLayoutMk cId="3230161933" sldId="2147483664"/>
          </pc:sldLayoutMkLst>
        </pc:sldLayoutChg>
        <pc:sldLayoutChg chg="modSp">
          <pc:chgData name="Dunlap, Michael" userId="64c0bb1f-bfc3-4e7a-8c38-145344729841" providerId="ADAL" clId="{5A687392-28B8-7F4A-B2A5-392CCF679BC5}" dt="2025-04-16T14:22:23.205" v="1"/>
          <pc:sldLayoutMkLst>
            <pc:docMk/>
            <pc:sldMasterMk cId="1964667611" sldId="2147483660"/>
            <pc:sldLayoutMk cId="3094327933" sldId="2147483665"/>
          </pc:sldLayoutMkLst>
        </pc:sldLayoutChg>
        <pc:sldLayoutChg chg="modSp">
          <pc:chgData name="Dunlap, Michael" userId="64c0bb1f-bfc3-4e7a-8c38-145344729841" providerId="ADAL" clId="{5A687392-28B8-7F4A-B2A5-392CCF679BC5}" dt="2025-04-16T14:22:23.205" v="1"/>
          <pc:sldLayoutMkLst>
            <pc:docMk/>
            <pc:sldMasterMk cId="1964667611" sldId="2147483660"/>
            <pc:sldLayoutMk cId="718250360" sldId="2147483668"/>
          </pc:sldLayoutMkLst>
        </pc:sldLayoutChg>
        <pc:sldLayoutChg chg="modSp">
          <pc:chgData name="Dunlap, Michael" userId="64c0bb1f-bfc3-4e7a-8c38-145344729841" providerId="ADAL" clId="{5A687392-28B8-7F4A-B2A5-392CCF679BC5}" dt="2025-04-16T14:22:23.205" v="1"/>
          <pc:sldLayoutMkLst>
            <pc:docMk/>
            <pc:sldMasterMk cId="1964667611" sldId="2147483660"/>
            <pc:sldLayoutMk cId="1456965262" sldId="2147483669"/>
          </pc:sldLayoutMkLst>
        </pc:sldLayoutChg>
        <pc:sldLayoutChg chg="modSp">
          <pc:chgData name="Dunlap, Michael" userId="64c0bb1f-bfc3-4e7a-8c38-145344729841" providerId="ADAL" clId="{5A687392-28B8-7F4A-B2A5-392CCF679BC5}" dt="2025-04-16T14:22:23.205" v="1"/>
          <pc:sldLayoutMkLst>
            <pc:docMk/>
            <pc:sldMasterMk cId="1964667611" sldId="2147483660"/>
            <pc:sldLayoutMk cId="3584923022" sldId="2147483671"/>
          </pc:sldLayoutMkLst>
        </pc:sldLayoutChg>
      </pc:sldMasterChg>
    </pc:docChg>
  </pc:docChgLst>
  <pc:docChgLst>
    <pc:chgData name="Naved, Humzah" userId="S::humzahn@vt.edu::60d0585e-eb09-4c5c-9d8a-7fa47447dd92" providerId="AD" clId="Web-{AEB4E0A2-FC0C-CF33-2CF5-710C6AA0ACC2}"/>
    <pc:docChg chg="modSld">
      <pc:chgData name="Naved, Humzah" userId="S::humzahn@vt.edu::60d0585e-eb09-4c5c-9d8a-7fa47447dd92" providerId="AD" clId="Web-{AEB4E0A2-FC0C-CF33-2CF5-710C6AA0ACC2}" dt="2025-04-16T15:16:01.621" v="142" actId="20577"/>
      <pc:docMkLst>
        <pc:docMk/>
      </pc:docMkLst>
      <pc:sldChg chg="addSp delSp modSp">
        <pc:chgData name="Naved, Humzah" userId="S::humzahn@vt.edu::60d0585e-eb09-4c5c-9d8a-7fa47447dd92" providerId="AD" clId="Web-{AEB4E0A2-FC0C-CF33-2CF5-710C6AA0ACC2}" dt="2025-04-16T15:16:01.621" v="142" actId="20577"/>
        <pc:sldMkLst>
          <pc:docMk/>
          <pc:sldMk cId="3726853646" sldId="256"/>
        </pc:sldMkLst>
      </pc:sldChg>
    </pc:docChg>
  </pc:docChgLst>
  <pc:docChgLst>
    <pc:chgData name="Egan, Owen" userId="S::oweneg13@vt.edu::92bfb8f3-0738-418e-9e21-6bf589f7d1b8" providerId="AD" clId="Web-{B0605852-2409-7542-4FB6-2F9D073154AB}"/>
    <pc:docChg chg="modSld">
      <pc:chgData name="Egan, Owen" userId="S::oweneg13@vt.edu::92bfb8f3-0738-418e-9e21-6bf589f7d1b8" providerId="AD" clId="Web-{B0605852-2409-7542-4FB6-2F9D073154AB}" dt="2025-04-22T20:19:21.330" v="225" actId="20577"/>
      <pc:docMkLst>
        <pc:docMk/>
      </pc:docMkLst>
      <pc:sldChg chg="addSp delSp modSp">
        <pc:chgData name="Egan, Owen" userId="S::oweneg13@vt.edu::92bfb8f3-0738-418e-9e21-6bf589f7d1b8" providerId="AD" clId="Web-{B0605852-2409-7542-4FB6-2F9D073154AB}" dt="2025-04-22T20:19:21.330" v="225" actId="20577"/>
        <pc:sldMkLst>
          <pc:docMk/>
          <pc:sldMk cId="3726853646" sldId="256"/>
        </pc:sldMkLst>
        <pc:spChg chg="mod">
          <ac:chgData name="Egan, Owen" userId="S::oweneg13@vt.edu::92bfb8f3-0738-418e-9e21-6bf589f7d1b8" providerId="AD" clId="Web-{B0605852-2409-7542-4FB6-2F9D073154AB}" dt="2025-04-22T20:19:21.330" v="225" actId="20577"/>
          <ac:spMkLst>
            <pc:docMk/>
            <pc:sldMk cId="3726853646" sldId="256"/>
            <ac:spMk id="3" creationId="{0AE75BC5-0184-03C3-2297-5F4CC08A6B29}"/>
          </ac:spMkLst>
        </pc:spChg>
        <pc:spChg chg="mod">
          <ac:chgData name="Egan, Owen" userId="S::oweneg13@vt.edu::92bfb8f3-0738-418e-9e21-6bf589f7d1b8" providerId="AD" clId="Web-{B0605852-2409-7542-4FB6-2F9D073154AB}" dt="2025-04-22T20:12:12.298" v="23" actId="1076"/>
          <ac:spMkLst>
            <pc:docMk/>
            <pc:sldMk cId="3726853646" sldId="256"/>
            <ac:spMk id="4" creationId="{1E4926E4-CEFC-547C-807F-41F77E1E6D6D}"/>
          </ac:spMkLst>
        </pc:spChg>
        <pc:spChg chg="mod">
          <ac:chgData name="Egan, Owen" userId="S::oweneg13@vt.edu::92bfb8f3-0738-418e-9e21-6bf589f7d1b8" providerId="AD" clId="Web-{B0605852-2409-7542-4FB6-2F9D073154AB}" dt="2025-04-22T20:10:59.733" v="16" actId="20577"/>
          <ac:spMkLst>
            <pc:docMk/>
            <pc:sldMk cId="3726853646" sldId="256"/>
            <ac:spMk id="5" creationId="{01C0E348-95D8-AA31-857A-C45108D5A075}"/>
          </ac:spMkLst>
        </pc:spChg>
        <pc:spChg chg="mod">
          <ac:chgData name="Egan, Owen" userId="S::oweneg13@vt.edu::92bfb8f3-0738-418e-9e21-6bf589f7d1b8" providerId="AD" clId="Web-{B0605852-2409-7542-4FB6-2F9D073154AB}" dt="2025-04-22T20:14:39.663" v="36" actId="1076"/>
          <ac:spMkLst>
            <pc:docMk/>
            <pc:sldMk cId="3726853646" sldId="256"/>
            <ac:spMk id="7" creationId="{D02B2247-F5B3-C557-2A80-11E3F6F519C1}"/>
          </ac:spMkLst>
        </pc:spChg>
        <pc:spChg chg="mod">
          <ac:chgData name="Egan, Owen" userId="S::oweneg13@vt.edu::92bfb8f3-0738-418e-9e21-6bf589f7d1b8" providerId="AD" clId="Web-{B0605852-2409-7542-4FB6-2F9D073154AB}" dt="2025-04-22T20:17:48.514" v="180" actId="1076"/>
          <ac:spMkLst>
            <pc:docMk/>
            <pc:sldMk cId="3726853646" sldId="256"/>
            <ac:spMk id="8" creationId="{ECE6089C-AB83-2BD8-7665-A2E4DD5874C5}"/>
          </ac:spMkLst>
        </pc:spChg>
        <pc:spChg chg="mod">
          <ac:chgData name="Egan, Owen" userId="S::oweneg13@vt.edu::92bfb8f3-0738-418e-9e21-6bf589f7d1b8" providerId="AD" clId="Web-{B0605852-2409-7542-4FB6-2F9D073154AB}" dt="2025-04-22T20:13:56.865" v="34" actId="20577"/>
          <ac:spMkLst>
            <pc:docMk/>
            <pc:sldMk cId="3726853646" sldId="256"/>
            <ac:spMk id="10" creationId="{2300BDB2-AC1D-30C6-6BFA-4EA94D00CF88}"/>
          </ac:spMkLst>
        </pc:spChg>
        <pc:spChg chg="mod">
          <ac:chgData name="Egan, Owen" userId="S::oweneg13@vt.edu::92bfb8f3-0738-418e-9e21-6bf589f7d1b8" providerId="AD" clId="Web-{B0605852-2409-7542-4FB6-2F9D073154AB}" dt="2025-04-22T20:16:57.074" v="172" actId="1076"/>
          <ac:spMkLst>
            <pc:docMk/>
            <pc:sldMk cId="3726853646" sldId="256"/>
            <ac:spMk id="11" creationId="{951F568C-A08B-171C-54BD-F4F63DD348C7}"/>
          </ac:spMkLst>
        </pc:spChg>
        <pc:spChg chg="mod">
          <ac:chgData name="Egan, Owen" userId="S::oweneg13@vt.edu::92bfb8f3-0738-418e-9e21-6bf589f7d1b8" providerId="AD" clId="Web-{B0605852-2409-7542-4FB6-2F9D073154AB}" dt="2025-04-22T20:17:52.186" v="181" actId="1076"/>
          <ac:spMkLst>
            <pc:docMk/>
            <pc:sldMk cId="3726853646" sldId="256"/>
            <ac:spMk id="12" creationId="{27517E23-3A25-1DA7-2592-6052131EA783}"/>
          </ac:spMkLst>
        </pc:spChg>
        <pc:picChg chg="mod">
          <ac:chgData name="Egan, Owen" userId="S::oweneg13@vt.edu::92bfb8f3-0738-418e-9e21-6bf589f7d1b8" providerId="AD" clId="Web-{B0605852-2409-7542-4FB6-2F9D073154AB}" dt="2025-04-22T20:13:38.364" v="31" actId="1076"/>
          <ac:picMkLst>
            <pc:docMk/>
            <pc:sldMk cId="3726853646" sldId="256"/>
            <ac:picMk id="2" creationId="{2DB09025-283C-B2E9-B457-4921F77BF2DB}"/>
          </ac:picMkLst>
        </pc:picChg>
        <pc:picChg chg="add mod">
          <ac:chgData name="Egan, Owen" userId="S::oweneg13@vt.edu::92bfb8f3-0738-418e-9e21-6bf589f7d1b8" providerId="AD" clId="Web-{B0605852-2409-7542-4FB6-2F9D073154AB}" dt="2025-04-22T20:10:05.059" v="10" actId="1076"/>
          <ac:picMkLst>
            <pc:docMk/>
            <pc:sldMk cId="3726853646" sldId="256"/>
            <ac:picMk id="9" creationId="{9D2D4E5A-17B5-97E0-974C-921710620B11}"/>
          </ac:picMkLst>
        </pc:picChg>
        <pc:picChg chg="mod">
          <ac:chgData name="Egan, Owen" userId="S::oweneg13@vt.edu::92bfb8f3-0738-418e-9e21-6bf589f7d1b8" providerId="AD" clId="Web-{B0605852-2409-7542-4FB6-2F9D073154AB}" dt="2025-04-22T20:12:09.673" v="22" actId="1076"/>
          <ac:picMkLst>
            <pc:docMk/>
            <pc:sldMk cId="3726853646" sldId="256"/>
            <ac:picMk id="16" creationId="{49F366F1-24BB-7F4D-9CFF-03AF7FB83673}"/>
          </ac:picMkLst>
        </pc:picChg>
        <pc:picChg chg="mod">
          <ac:chgData name="Egan, Owen" userId="S::oweneg13@vt.edu::92bfb8f3-0738-418e-9e21-6bf589f7d1b8" providerId="AD" clId="Web-{B0605852-2409-7542-4FB6-2F9D073154AB}" dt="2025-04-22T20:18:25.703" v="184" actId="14100"/>
          <ac:picMkLst>
            <pc:docMk/>
            <pc:sldMk cId="3726853646" sldId="256"/>
            <ac:picMk id="17" creationId="{DDAB4FD3-1199-F099-C4A9-17C7457A0FD9}"/>
          </ac:picMkLst>
        </pc:picChg>
        <pc:picChg chg="mod">
          <ac:chgData name="Egan, Owen" userId="S::oweneg13@vt.edu::92bfb8f3-0738-418e-9e21-6bf589f7d1b8" providerId="AD" clId="Web-{B0605852-2409-7542-4FB6-2F9D073154AB}" dt="2025-04-22T20:18:06.296" v="183" actId="1076"/>
          <ac:picMkLst>
            <pc:docMk/>
            <pc:sldMk cId="3726853646" sldId="256"/>
            <ac:picMk id="20" creationId="{D25D610E-4CF1-5643-02B7-F63064514BA6}"/>
          </ac:picMkLst>
        </pc:picChg>
        <pc:picChg chg="del">
          <ac:chgData name="Egan, Owen" userId="S::oweneg13@vt.edu::92bfb8f3-0738-418e-9e21-6bf589f7d1b8" providerId="AD" clId="Web-{B0605852-2409-7542-4FB6-2F9D073154AB}" dt="2025-04-22T20:09:39.949" v="3"/>
          <ac:picMkLst>
            <pc:docMk/>
            <pc:sldMk cId="3726853646" sldId="256"/>
            <ac:picMk id="21" creationId="{3E0F85C6-5DE7-B1BF-BD16-920CF919CA1E}"/>
          </ac:picMkLst>
        </pc:picChg>
      </pc:sldChg>
    </pc:docChg>
  </pc:docChgLst>
  <pc:docChgLst>
    <pc:chgData name="Egan, Owen" userId="S::oweneg13@vt.edu::92bfb8f3-0738-418e-9e21-6bf589f7d1b8" providerId="AD" clId="Web-{F3B555BB-9BFF-4F57-E288-55855FC1E2C1}"/>
    <pc:docChg chg="modSld">
      <pc:chgData name="Egan, Owen" userId="S::oweneg13@vt.edu::92bfb8f3-0738-418e-9e21-6bf589f7d1b8" providerId="AD" clId="Web-{F3B555BB-9BFF-4F57-E288-55855FC1E2C1}" dt="2025-04-16T16:03:29.836" v="391" actId="1076"/>
      <pc:docMkLst>
        <pc:docMk/>
      </pc:docMkLst>
      <pc:sldChg chg="addSp delSp modSp">
        <pc:chgData name="Egan, Owen" userId="S::oweneg13@vt.edu::92bfb8f3-0738-418e-9e21-6bf589f7d1b8" providerId="AD" clId="Web-{F3B555BB-9BFF-4F57-E288-55855FC1E2C1}" dt="2025-04-16T16:03:29.836" v="391" actId="1076"/>
        <pc:sldMkLst>
          <pc:docMk/>
          <pc:sldMk cId="3726853646" sldId="256"/>
        </pc:sldMkLst>
        <pc:spChg chg="add mod ord">
          <ac:chgData name="Egan, Owen" userId="S::oweneg13@vt.edu::92bfb8f3-0738-418e-9e21-6bf589f7d1b8" providerId="AD" clId="Web-{F3B555BB-9BFF-4F57-E288-55855FC1E2C1}" dt="2025-04-16T15:33:44.991" v="201" actId="1076"/>
          <ac:spMkLst>
            <pc:docMk/>
            <pc:sldMk cId="3726853646" sldId="256"/>
            <ac:spMk id="3" creationId="{0AE75BC5-0184-03C3-2297-5F4CC08A6B29}"/>
          </ac:spMkLst>
        </pc:spChg>
        <pc:spChg chg="add mod">
          <ac:chgData name="Egan, Owen" userId="S::oweneg13@vt.edu::92bfb8f3-0738-418e-9e21-6bf589f7d1b8" providerId="AD" clId="Web-{F3B555BB-9BFF-4F57-E288-55855FC1E2C1}" dt="2025-04-16T15:15:32.253" v="130" actId="1076"/>
          <ac:spMkLst>
            <pc:docMk/>
            <pc:sldMk cId="3726853646" sldId="256"/>
            <ac:spMk id="6" creationId="{678B2F2D-C237-1493-FE69-A2242AFF350A}"/>
          </ac:spMkLst>
        </pc:spChg>
        <pc:spChg chg="add mod ord">
          <ac:chgData name="Egan, Owen" userId="S::oweneg13@vt.edu::92bfb8f3-0738-418e-9e21-6bf589f7d1b8" providerId="AD" clId="Web-{F3B555BB-9BFF-4F57-E288-55855FC1E2C1}" dt="2025-04-16T15:04:33.631" v="100"/>
          <ac:spMkLst>
            <pc:docMk/>
            <pc:sldMk cId="3726853646" sldId="256"/>
            <ac:spMk id="11" creationId="{951F568C-A08B-171C-54BD-F4F63DD348C7}"/>
          </ac:spMkLst>
        </pc:spChg>
        <pc:spChg chg="add mod">
          <ac:chgData name="Egan, Owen" userId="S::oweneg13@vt.edu::92bfb8f3-0738-418e-9e21-6bf589f7d1b8" providerId="AD" clId="Web-{F3B555BB-9BFF-4F57-E288-55855FC1E2C1}" dt="2025-04-16T16:01:49.819" v="383" actId="14100"/>
          <ac:spMkLst>
            <pc:docMk/>
            <pc:sldMk cId="3726853646" sldId="256"/>
            <ac:spMk id="19" creationId="{C235AD5A-D3FE-8973-4348-4E459274F2D6}"/>
          </ac:spMkLst>
        </pc:spChg>
        <pc:picChg chg="add mod modCrop">
          <ac:chgData name="Egan, Owen" userId="S::oweneg13@vt.edu::92bfb8f3-0738-418e-9e21-6bf589f7d1b8" providerId="AD" clId="Web-{F3B555BB-9BFF-4F57-E288-55855FC1E2C1}" dt="2025-04-16T15:33:16.100" v="194" actId="1076"/>
          <ac:picMkLst>
            <pc:docMk/>
            <pc:sldMk cId="3726853646" sldId="256"/>
            <ac:picMk id="15" creationId="{9ECC66E6-6221-BC5A-631B-25517AB4822A}"/>
          </ac:picMkLst>
        </pc:picChg>
        <pc:picChg chg="add mod">
          <ac:chgData name="Egan, Owen" userId="S::oweneg13@vt.edu::92bfb8f3-0738-418e-9e21-6bf589f7d1b8" providerId="AD" clId="Web-{F3B555BB-9BFF-4F57-E288-55855FC1E2C1}" dt="2025-04-16T16:01:16.240" v="375" actId="1076"/>
          <ac:picMkLst>
            <pc:docMk/>
            <pc:sldMk cId="3726853646" sldId="256"/>
            <ac:picMk id="16" creationId="{49F366F1-24BB-7F4D-9CFF-03AF7FB83673}"/>
          </ac:picMkLst>
        </pc:picChg>
        <pc:picChg chg="add mod">
          <ac:chgData name="Egan, Owen" userId="S::oweneg13@vt.edu::92bfb8f3-0738-418e-9e21-6bf589f7d1b8" providerId="AD" clId="Web-{F3B555BB-9BFF-4F57-E288-55855FC1E2C1}" dt="2025-04-16T16:01:00.896" v="372" actId="1076"/>
          <ac:picMkLst>
            <pc:docMk/>
            <pc:sldMk cId="3726853646" sldId="256"/>
            <ac:picMk id="17" creationId="{DDAB4FD3-1199-F099-C4A9-17C7457A0FD9}"/>
          </ac:picMkLst>
        </pc:picChg>
        <pc:picChg chg="add mod">
          <ac:chgData name="Egan, Owen" userId="S::oweneg13@vt.edu::92bfb8f3-0738-418e-9e21-6bf589f7d1b8" providerId="AD" clId="Web-{F3B555BB-9BFF-4F57-E288-55855FC1E2C1}" dt="2025-04-16T16:03:27.915" v="389" actId="1076"/>
          <ac:picMkLst>
            <pc:docMk/>
            <pc:sldMk cId="3726853646" sldId="256"/>
            <ac:picMk id="20" creationId="{D25D610E-4CF1-5643-02B7-F63064514BA6}"/>
          </ac:picMkLst>
        </pc:picChg>
        <pc:picChg chg="add mod">
          <ac:chgData name="Egan, Owen" userId="S::oweneg13@vt.edu::92bfb8f3-0738-418e-9e21-6bf589f7d1b8" providerId="AD" clId="Web-{F3B555BB-9BFF-4F57-E288-55855FC1E2C1}" dt="2025-04-16T16:03:29.836" v="391" actId="1076"/>
          <ac:picMkLst>
            <pc:docMk/>
            <pc:sldMk cId="3726853646" sldId="256"/>
            <ac:picMk id="21" creationId="{3E0F85C6-5DE7-B1BF-BD16-920CF919CA1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10C55F9A-177E-7544-9DCE-68F1A49F4CF5}"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554390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55F9A-177E-7544-9DCE-68F1A49F4CF5}"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90288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55F9A-177E-7544-9DCE-68F1A49F4CF5}"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00907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55F9A-177E-7544-9DCE-68F1A49F4CF5}"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2117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C55F9A-177E-7544-9DCE-68F1A49F4CF5}"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406167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C55F9A-177E-7544-9DCE-68F1A49F4CF5}"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555109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C55F9A-177E-7544-9DCE-68F1A49F4CF5}" type="datetimeFigureOut">
              <a:rPr lang="en-US" smtClean="0"/>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5305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C55F9A-177E-7544-9DCE-68F1A49F4CF5}" type="datetimeFigureOut">
              <a:rPr lang="en-US" smtClean="0"/>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03430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55F9A-177E-7544-9DCE-68F1A49F4CF5}" type="datetimeFigureOut">
              <a:rPr lang="en-US" smtClean="0"/>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38146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0C55F9A-177E-7544-9DCE-68F1A49F4CF5}"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325255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0C55F9A-177E-7544-9DCE-68F1A49F4CF5}"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4190138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10C55F9A-177E-7544-9DCE-68F1A49F4CF5}" type="datetimeFigureOut">
              <a:rPr lang="en-US" smtClean="0"/>
              <a:t>4/22/2025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23EF2B7D-6B4C-DD48-959A-2B8B6328C15D}" type="slidenum">
              <a:rPr lang="en-US" smtClean="0"/>
              <a:t>‹#›</a:t>
            </a:fld>
            <a:endParaRPr lang="en-US"/>
          </a:p>
        </p:txBody>
      </p:sp>
    </p:spTree>
    <p:extLst>
      <p:ext uri="{BB962C8B-B14F-4D97-AF65-F5344CB8AC3E}">
        <p14:creationId xmlns:p14="http://schemas.microsoft.com/office/powerpoint/2010/main" val="873224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1F568C-A08B-171C-54BD-F4F63DD348C7}"/>
              </a:ext>
            </a:extLst>
          </p:cNvPr>
          <p:cNvSpPr/>
          <p:nvPr/>
        </p:nvSpPr>
        <p:spPr>
          <a:xfrm>
            <a:off x="-4183" y="3927763"/>
            <a:ext cx="43895383" cy="29016036"/>
          </a:xfrm>
          <a:prstGeom prst="rect">
            <a:avLst/>
          </a:prstGeom>
          <a:solidFill>
            <a:schemeClr val="tx2">
              <a:lumMod val="10000"/>
              <a:lumOff val="9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8B2F2D-C237-1493-FE69-A2242AFF350A}"/>
              </a:ext>
            </a:extLst>
          </p:cNvPr>
          <p:cNvSpPr/>
          <p:nvPr/>
        </p:nvSpPr>
        <p:spPr>
          <a:xfrm>
            <a:off x="-79899" y="1"/>
            <a:ext cx="44020181" cy="3875730"/>
          </a:xfrm>
          <a:prstGeom prst="rect">
            <a:avLst/>
          </a:prstGeom>
          <a:solidFill>
            <a:schemeClr val="tx2">
              <a:lumMod val="25000"/>
              <a:lumOff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AE75BC5-0184-03C3-2297-5F4CC08A6B29}"/>
              </a:ext>
            </a:extLst>
          </p:cNvPr>
          <p:cNvSpPr txBox="1"/>
          <p:nvPr/>
        </p:nvSpPr>
        <p:spPr>
          <a:xfrm>
            <a:off x="644679" y="1162941"/>
            <a:ext cx="35722905"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b="1" u="sng" err="1">
                <a:latin typeface="Cambria"/>
                <a:ea typeface="Calibri"/>
                <a:cs typeface="Calibri"/>
              </a:rPr>
              <a:t>HydroExplore</a:t>
            </a:r>
            <a:r>
              <a:rPr lang="en-US" sz="9600" b="1" u="sng">
                <a:latin typeface="Cambria"/>
                <a:ea typeface="Calibri"/>
                <a:cs typeface="Calibri"/>
              </a:rPr>
              <a:t> App for The Hubbard Brook Experimental Forest</a:t>
            </a:r>
          </a:p>
          <a:p>
            <a:r>
              <a:rPr lang="en-US" sz="3600" b="1">
                <a:latin typeface="Cambria"/>
                <a:ea typeface="Calibri"/>
                <a:cs typeface="Calibri"/>
              </a:rPr>
              <a:t>By: Michael Dunlap, Humzah Naved, Owen Egan</a:t>
            </a:r>
          </a:p>
        </p:txBody>
      </p:sp>
      <p:pic>
        <p:nvPicPr>
          <p:cNvPr id="16" name="Picture 15" descr="A map of a forest&#10;&#10;AI-generated content may be incorrect.">
            <a:extLst>
              <a:ext uri="{FF2B5EF4-FFF2-40B4-BE49-F238E27FC236}">
                <a16:creationId xmlns:a16="http://schemas.microsoft.com/office/drawing/2014/main" id="{49F366F1-24BB-7F4D-9CFF-03AF7FB83673}"/>
              </a:ext>
            </a:extLst>
          </p:cNvPr>
          <p:cNvPicPr>
            <a:picLocks noChangeAspect="1"/>
          </p:cNvPicPr>
          <p:nvPr/>
        </p:nvPicPr>
        <p:blipFill>
          <a:blip r:embed="rId2"/>
          <a:stretch>
            <a:fillRect/>
          </a:stretch>
        </p:blipFill>
        <p:spPr>
          <a:xfrm>
            <a:off x="409723" y="10716633"/>
            <a:ext cx="12785462" cy="8519495"/>
          </a:xfrm>
          <a:prstGeom prst="rect">
            <a:avLst/>
          </a:prstGeom>
          <a:ln>
            <a:solidFill>
              <a:schemeClr val="tx2">
                <a:lumMod val="50000"/>
                <a:lumOff val="50000"/>
              </a:schemeClr>
            </a:solidFill>
          </a:ln>
        </p:spPr>
      </p:pic>
      <p:pic>
        <p:nvPicPr>
          <p:cNvPr id="17" name="Picture 16" descr="A screenshot of a graph&#10;&#10;AI-generated content may be incorrect.">
            <a:extLst>
              <a:ext uri="{FF2B5EF4-FFF2-40B4-BE49-F238E27FC236}">
                <a16:creationId xmlns:a16="http://schemas.microsoft.com/office/drawing/2014/main" id="{DDAB4FD3-1199-F099-C4A9-17C7457A0FD9}"/>
              </a:ext>
            </a:extLst>
          </p:cNvPr>
          <p:cNvPicPr>
            <a:picLocks noChangeAspect="1"/>
          </p:cNvPicPr>
          <p:nvPr/>
        </p:nvPicPr>
        <p:blipFill>
          <a:blip r:embed="rId3"/>
          <a:stretch>
            <a:fillRect/>
          </a:stretch>
        </p:blipFill>
        <p:spPr>
          <a:xfrm>
            <a:off x="30238144" y="18329488"/>
            <a:ext cx="13223087" cy="9764888"/>
          </a:xfrm>
          <a:prstGeom prst="rect">
            <a:avLst/>
          </a:prstGeom>
          <a:ln>
            <a:solidFill>
              <a:schemeClr val="tx2">
                <a:lumMod val="25000"/>
                <a:lumOff val="75000"/>
              </a:schemeClr>
            </a:solidFill>
          </a:ln>
        </p:spPr>
      </p:pic>
      <p:sp>
        <p:nvSpPr>
          <p:cNvPr id="19" name="TextBox 18">
            <a:extLst>
              <a:ext uri="{FF2B5EF4-FFF2-40B4-BE49-F238E27FC236}">
                <a16:creationId xmlns:a16="http://schemas.microsoft.com/office/drawing/2014/main" id="{C235AD5A-D3FE-8973-4348-4E459274F2D6}"/>
              </a:ext>
            </a:extLst>
          </p:cNvPr>
          <p:cNvSpPr txBox="1"/>
          <p:nvPr/>
        </p:nvSpPr>
        <p:spPr>
          <a:xfrm>
            <a:off x="652554" y="4356699"/>
            <a:ext cx="12898014"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u="sng">
                <a:latin typeface="Cambria"/>
                <a:ea typeface="Cambria"/>
              </a:rPr>
              <a:t>Background:</a:t>
            </a:r>
            <a:r>
              <a:rPr lang="en-US" sz="5400">
                <a:latin typeface="Cambria"/>
                <a:ea typeface="Cambria"/>
              </a:rPr>
              <a:t> The Hubbard Brook Experimental Forest in New Hampshire has been studying precipitation and streamflow trends since 1956. We  developed an app using Shiny to observe and analyze these trends with various user interactive graphs and maps. </a:t>
            </a:r>
            <a:endParaRPr lang="en-US" sz="5400">
              <a:latin typeface="Aptos"/>
              <a:ea typeface="Cambria"/>
            </a:endParaRPr>
          </a:p>
        </p:txBody>
      </p:sp>
      <p:pic>
        <p:nvPicPr>
          <p:cNvPr id="20" name="Picture 19">
            <a:extLst>
              <a:ext uri="{FF2B5EF4-FFF2-40B4-BE49-F238E27FC236}">
                <a16:creationId xmlns:a16="http://schemas.microsoft.com/office/drawing/2014/main" id="{D25D610E-4CF1-5643-02B7-F63064514BA6}"/>
              </a:ext>
            </a:extLst>
          </p:cNvPr>
          <p:cNvPicPr>
            <a:picLocks noChangeAspect="1"/>
          </p:cNvPicPr>
          <p:nvPr/>
        </p:nvPicPr>
        <p:blipFill>
          <a:blip r:embed="rId4"/>
          <a:stretch>
            <a:fillRect/>
          </a:stretch>
        </p:blipFill>
        <p:spPr>
          <a:xfrm>
            <a:off x="14724909" y="13226502"/>
            <a:ext cx="13400704" cy="9987598"/>
          </a:xfrm>
          <a:prstGeom prst="rect">
            <a:avLst/>
          </a:prstGeom>
        </p:spPr>
      </p:pic>
      <p:pic>
        <p:nvPicPr>
          <p:cNvPr id="2" name="Picture 1">
            <a:extLst>
              <a:ext uri="{FF2B5EF4-FFF2-40B4-BE49-F238E27FC236}">
                <a16:creationId xmlns:a16="http://schemas.microsoft.com/office/drawing/2014/main" id="{2DB09025-283C-B2E9-B457-4921F77BF2DB}"/>
              </a:ext>
            </a:extLst>
          </p:cNvPr>
          <p:cNvPicPr>
            <a:picLocks noChangeAspect="1"/>
          </p:cNvPicPr>
          <p:nvPr/>
        </p:nvPicPr>
        <p:blipFill>
          <a:blip r:embed="rId5"/>
          <a:stretch>
            <a:fillRect/>
          </a:stretch>
        </p:blipFill>
        <p:spPr>
          <a:xfrm>
            <a:off x="40549178" y="925351"/>
            <a:ext cx="2538406" cy="2653304"/>
          </a:xfrm>
          <a:prstGeom prst="rect">
            <a:avLst/>
          </a:prstGeom>
        </p:spPr>
      </p:pic>
      <p:sp>
        <p:nvSpPr>
          <p:cNvPr id="4" name="TextBox 3">
            <a:extLst>
              <a:ext uri="{FF2B5EF4-FFF2-40B4-BE49-F238E27FC236}">
                <a16:creationId xmlns:a16="http://schemas.microsoft.com/office/drawing/2014/main" id="{1E4926E4-CEFC-547C-807F-41F77E1E6D6D}"/>
              </a:ext>
            </a:extLst>
          </p:cNvPr>
          <p:cNvSpPr txBox="1"/>
          <p:nvPr/>
        </p:nvSpPr>
        <p:spPr>
          <a:xfrm>
            <a:off x="666304" y="19754774"/>
            <a:ext cx="13027886" cy="4247317"/>
          </a:xfrm>
          <a:prstGeom prst="rect">
            <a:avLst/>
          </a:prstGeom>
          <a:noFill/>
        </p:spPr>
        <p:txBody>
          <a:bodyPr wrap="square" lIns="91440" tIns="45720" rIns="91440" bIns="45720" rtlCol="0" anchor="t">
            <a:spAutoFit/>
          </a:bodyPr>
          <a:lstStyle/>
          <a:p>
            <a:r>
              <a:rPr lang="en-US" sz="5400" b="1" u="sng">
                <a:latin typeface="Cambria"/>
                <a:ea typeface="Cambria"/>
              </a:rPr>
              <a:t>The Data We Used:</a:t>
            </a:r>
            <a:r>
              <a:rPr lang="en-US" sz="5400" b="1">
                <a:latin typeface="Cambria"/>
                <a:ea typeface="Cambria"/>
              </a:rPr>
              <a:t> </a:t>
            </a:r>
            <a:r>
              <a:rPr lang="en-US" sz="5400">
                <a:latin typeface="Cambria"/>
                <a:ea typeface="Cambria"/>
              </a:rPr>
              <a:t>Precipitation, streamflow, and ice levels data from the 9 watersheds in the Hubbard Brook Forest. We grouped the data by date and watershed to create a finalized dataset we could use</a:t>
            </a:r>
            <a:endParaRPr lang="en-US" sz="5400" b="1">
              <a:latin typeface="Cambria"/>
              <a:ea typeface="Cambria"/>
            </a:endParaRPr>
          </a:p>
        </p:txBody>
      </p:sp>
      <p:sp>
        <p:nvSpPr>
          <p:cNvPr id="5" name="TextBox 4">
            <a:extLst>
              <a:ext uri="{FF2B5EF4-FFF2-40B4-BE49-F238E27FC236}">
                <a16:creationId xmlns:a16="http://schemas.microsoft.com/office/drawing/2014/main" id="{01C0E348-95D8-AA31-857A-C45108D5A075}"/>
              </a:ext>
            </a:extLst>
          </p:cNvPr>
          <p:cNvSpPr txBox="1"/>
          <p:nvPr/>
        </p:nvSpPr>
        <p:spPr>
          <a:xfrm>
            <a:off x="14718660" y="4827805"/>
            <a:ext cx="14366448" cy="7571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u="sng">
                <a:latin typeface="Cambria"/>
                <a:ea typeface="Cambria"/>
              </a:rPr>
              <a:t>How We Developed The App:</a:t>
            </a:r>
            <a:r>
              <a:rPr lang="en-US" sz="5400">
                <a:latin typeface="Cambria"/>
                <a:ea typeface="Cambria"/>
              </a:rPr>
              <a:t> </a:t>
            </a:r>
            <a:r>
              <a:rPr lang="en-US" sz="5400">
                <a:latin typeface="Cambria"/>
                <a:ea typeface="+mn-lt"/>
                <a:cs typeface="+mn-lt"/>
              </a:rPr>
              <a:t>We worked collaboratively in teams, which allowed us to divide tasks efficiently and bring together our different strengths.</a:t>
            </a:r>
            <a:r>
              <a:rPr lang="en-US" sz="5400">
                <a:latin typeface="Cambria"/>
                <a:ea typeface="Cambria"/>
              </a:rPr>
              <a:t> The app was developed using R's Shiny package and was designed to provide an interactive platform for exploring long term precipitation and streamflow data at Hubbard Brook through dynamic graphs and maps.</a:t>
            </a:r>
          </a:p>
        </p:txBody>
      </p:sp>
      <p:sp>
        <p:nvSpPr>
          <p:cNvPr id="7" name="TextBox 6">
            <a:extLst>
              <a:ext uri="{FF2B5EF4-FFF2-40B4-BE49-F238E27FC236}">
                <a16:creationId xmlns:a16="http://schemas.microsoft.com/office/drawing/2014/main" id="{D02B2247-F5B3-C557-2A80-11E3F6F519C1}"/>
              </a:ext>
            </a:extLst>
          </p:cNvPr>
          <p:cNvSpPr txBox="1"/>
          <p:nvPr/>
        </p:nvSpPr>
        <p:spPr>
          <a:xfrm>
            <a:off x="14891409" y="24017050"/>
            <a:ext cx="14305792" cy="8402300"/>
          </a:xfrm>
          <a:prstGeom prst="rect">
            <a:avLst/>
          </a:prstGeom>
          <a:noFill/>
        </p:spPr>
        <p:txBody>
          <a:bodyPr wrap="square" lIns="91440" tIns="45720" rIns="91440" bIns="45720" rtlCol="0" anchor="t">
            <a:spAutoFit/>
          </a:bodyPr>
          <a:lstStyle/>
          <a:p>
            <a:r>
              <a:rPr lang="en-US" sz="5400" b="1" u="sng">
                <a:latin typeface="Cambria"/>
                <a:ea typeface="Calibri"/>
                <a:cs typeface="Calibri"/>
              </a:rPr>
              <a:t>Functions of the App:</a:t>
            </a:r>
            <a:r>
              <a:rPr lang="en-US" sz="5400" b="1">
                <a:latin typeface="Cambria"/>
                <a:ea typeface="Calibri"/>
                <a:cs typeface="Calibri"/>
              </a:rPr>
              <a:t> </a:t>
            </a:r>
            <a:r>
              <a:rPr lang="en-US" sz="5400">
                <a:latin typeface="Cambria"/>
                <a:ea typeface="Calibri"/>
                <a:cs typeface="Calibri"/>
              </a:rPr>
              <a:t> Allows the user to look at precipitation and streamflow, isolate days of high flow, and look at monthly or yearly trends of the data. We also allow the user to select the largest storm events and download the data the app generates</a:t>
            </a:r>
          </a:p>
          <a:p>
            <a:r>
              <a:rPr lang="en-US" sz="5400">
                <a:latin typeface="Cambria"/>
                <a:ea typeface="Calibri"/>
                <a:cs typeface="Calibri"/>
              </a:rPr>
              <a:t>The app also has easy to use sliders to help set the dates you want to analyze, and dropdowns to select the watersheds and data you want to analyze</a:t>
            </a:r>
          </a:p>
        </p:txBody>
      </p:sp>
      <p:sp>
        <p:nvSpPr>
          <p:cNvPr id="10" name="TextBox 9">
            <a:extLst>
              <a:ext uri="{FF2B5EF4-FFF2-40B4-BE49-F238E27FC236}">
                <a16:creationId xmlns:a16="http://schemas.microsoft.com/office/drawing/2014/main" id="{2300BDB2-AC1D-30C6-6BFA-4EA94D00CF88}"/>
              </a:ext>
            </a:extLst>
          </p:cNvPr>
          <p:cNvSpPr txBox="1"/>
          <p:nvPr/>
        </p:nvSpPr>
        <p:spPr>
          <a:xfrm>
            <a:off x="40559145" y="258520"/>
            <a:ext cx="1045575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u="sng">
                <a:latin typeface="Cambria"/>
                <a:ea typeface="Cambria"/>
              </a:rPr>
              <a:t>App QR Code</a:t>
            </a:r>
          </a:p>
        </p:txBody>
      </p:sp>
      <p:sp>
        <p:nvSpPr>
          <p:cNvPr id="8" name="TextBox 7">
            <a:extLst>
              <a:ext uri="{FF2B5EF4-FFF2-40B4-BE49-F238E27FC236}">
                <a16:creationId xmlns:a16="http://schemas.microsoft.com/office/drawing/2014/main" id="{ECE6089C-AB83-2BD8-7665-A2E4DD5874C5}"/>
              </a:ext>
            </a:extLst>
          </p:cNvPr>
          <p:cNvSpPr txBox="1"/>
          <p:nvPr/>
        </p:nvSpPr>
        <p:spPr>
          <a:xfrm>
            <a:off x="30358976" y="4815541"/>
            <a:ext cx="12041625" cy="12557284"/>
          </a:xfrm>
          <a:prstGeom prst="rect">
            <a:avLst/>
          </a:prstGeom>
          <a:noFill/>
        </p:spPr>
        <p:txBody>
          <a:bodyPr wrap="square" lIns="91440" tIns="45720" rIns="91440" bIns="45720" rtlCol="0" anchor="t">
            <a:spAutoFit/>
          </a:bodyPr>
          <a:lstStyle/>
          <a:p>
            <a:r>
              <a:rPr lang="en-US" sz="5400" b="1" u="sng">
                <a:latin typeface="Cambria"/>
                <a:ea typeface="Calibri"/>
                <a:cs typeface="Calibri"/>
              </a:rPr>
              <a:t>Conclusion:</a:t>
            </a:r>
            <a:r>
              <a:rPr lang="en-US" sz="5400" b="1" i="1">
                <a:latin typeface="Cambria"/>
                <a:ea typeface="Calibri"/>
                <a:cs typeface="Calibri"/>
              </a:rPr>
              <a:t> </a:t>
            </a:r>
            <a:r>
              <a:rPr lang="en-US" sz="5400">
                <a:latin typeface="Cambria"/>
                <a:ea typeface="Calibri"/>
                <a:cs typeface="Calibri"/>
              </a:rPr>
              <a:t>Our app is designed to improve the capacity of the Hubbard Brook Scientists to analyze the data available. By analyzing precipitation and streamflow trends over time, the app provides the user a chance to see how the climate of the forest is changing and the capability to see what effect those changes are having in the different watersheds at Hubbard Brook. It also serves as a valuable tool for communicating scientific findings to a broader audience, including educators, environmental policy makers, and the public. </a:t>
            </a:r>
          </a:p>
        </p:txBody>
      </p:sp>
      <p:pic>
        <p:nvPicPr>
          <p:cNvPr id="9" name="Picture 8" descr="A screenshot of a computer&#10;&#10;AI-generated content may be incorrect.">
            <a:extLst>
              <a:ext uri="{FF2B5EF4-FFF2-40B4-BE49-F238E27FC236}">
                <a16:creationId xmlns:a16="http://schemas.microsoft.com/office/drawing/2014/main" id="{9D2D4E5A-17B5-97E0-974C-921710620B11}"/>
              </a:ext>
            </a:extLst>
          </p:cNvPr>
          <p:cNvPicPr>
            <a:picLocks noChangeAspect="1"/>
          </p:cNvPicPr>
          <p:nvPr/>
        </p:nvPicPr>
        <p:blipFill>
          <a:blip r:embed="rId6"/>
          <a:stretch>
            <a:fillRect/>
          </a:stretch>
        </p:blipFill>
        <p:spPr>
          <a:xfrm>
            <a:off x="400609" y="24406057"/>
            <a:ext cx="13146506" cy="8233610"/>
          </a:xfrm>
          <a:prstGeom prst="rect">
            <a:avLst/>
          </a:prstGeom>
        </p:spPr>
      </p:pic>
      <p:sp>
        <p:nvSpPr>
          <p:cNvPr id="12" name="TextBox 11">
            <a:extLst>
              <a:ext uri="{FF2B5EF4-FFF2-40B4-BE49-F238E27FC236}">
                <a16:creationId xmlns:a16="http://schemas.microsoft.com/office/drawing/2014/main" id="{27517E23-3A25-1DA7-2592-6052131EA783}"/>
              </a:ext>
            </a:extLst>
          </p:cNvPr>
          <p:cNvSpPr txBox="1"/>
          <p:nvPr/>
        </p:nvSpPr>
        <p:spPr>
          <a:xfrm>
            <a:off x="30368338" y="28870176"/>
            <a:ext cx="12041625" cy="2585323"/>
          </a:xfrm>
          <a:prstGeom prst="rect">
            <a:avLst/>
          </a:prstGeom>
          <a:noFill/>
        </p:spPr>
        <p:txBody>
          <a:bodyPr wrap="square" rtlCol="0">
            <a:spAutoFit/>
          </a:bodyPr>
          <a:lstStyle/>
          <a:p>
            <a:r>
              <a:rPr lang="en-US" sz="5400" b="1">
                <a:latin typeface="Cambria" panose="02040503050406030204" pitchFamily="18" charset="0"/>
              </a:rPr>
              <a:t>Acknowledgements: </a:t>
            </a:r>
            <a:r>
              <a:rPr lang="en-US" sz="5400">
                <a:latin typeface="Cambria" panose="02040503050406030204" pitchFamily="18" charset="0"/>
              </a:rPr>
              <a:t>We would like to give thanks to Dr. Gannon and Amey Bailey for their help with this project</a:t>
            </a:r>
            <a:endParaRPr lang="en-US" sz="5400" b="1">
              <a:latin typeface="Cambria" panose="02040503050406030204" pitchFamily="18" charset="0"/>
            </a:endParaRPr>
          </a:p>
        </p:txBody>
      </p:sp>
    </p:spTree>
    <p:extLst>
      <p:ext uri="{BB962C8B-B14F-4D97-AF65-F5344CB8AC3E}">
        <p14:creationId xmlns:p14="http://schemas.microsoft.com/office/powerpoint/2010/main" val="37268536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Dunlap</dc:creator>
  <cp:revision>1</cp:revision>
  <dcterms:created xsi:type="dcterms:W3CDTF">2025-04-16T14:21:13Z</dcterms:created>
  <dcterms:modified xsi:type="dcterms:W3CDTF">2025-04-22T20:19:45Z</dcterms:modified>
</cp:coreProperties>
</file>