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034B6-CC77-BE77-C26D-2340CB10F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44FC4-90CE-5D00-5E04-0FFBE9307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53A139-D2C1-FCDD-D72D-D243B99D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D58B-5C03-4C6B-8D7D-E9AA82B75E1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2C1C62-6AEC-4C2E-F470-510CA11D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E8A17A-E8F0-E1B4-2A6C-EC8A75CC3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22A4-42D2-4AEF-B6E8-D50424031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53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336EE-4294-E470-96F1-0450010A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576806-BADF-EC11-5C7E-96F3C3504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FF92C5-621F-750E-5821-E8B60B2A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D58B-5C03-4C6B-8D7D-E9AA82B75E1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C8EC2F-0812-6FE6-780A-7A52A427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73448B-579A-F9D7-28C7-E0066823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22A4-42D2-4AEF-B6E8-D50424031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0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FF75D7-4A54-C860-8A12-0E8E04FAA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653F7C-1D5D-7B20-1CA3-37AFB48D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6ED417-F403-1620-628D-3CD8C83E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D58B-5C03-4C6B-8D7D-E9AA82B75E1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3F9087-9629-C751-339B-AE9CF8BD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54DB1A-90B3-EFE7-B8C4-4FB8DD8A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22A4-42D2-4AEF-B6E8-D50424031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0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9F363-0DBB-7850-52F4-C90084D7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71DBBB-4F49-66CB-C1AB-792D9F25F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18A425-34B7-5053-894C-67DB0407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D58B-5C03-4C6B-8D7D-E9AA82B75E1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8A5799-CD48-7EDE-9A1B-9F5C71E9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D8A76E-050E-1EE6-2C6E-59BDC2E5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22A4-42D2-4AEF-B6E8-D50424031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05872-EF23-770F-A9D0-6443CF78B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FF2912-8C09-D213-1EA8-6FECBB508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FCBB94-E517-A202-8FBA-A14143E6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D58B-5C03-4C6B-8D7D-E9AA82B75E1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7B3627-09F5-7AA3-C06A-6F4AE9AD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6FEBE4-56CE-EB2D-3380-05CEDB0B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22A4-42D2-4AEF-B6E8-D50424031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20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C218B-489E-6A1F-FC69-29A5E0D8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1839D-5CCE-F436-47D1-6D58803B2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4AFB76-2625-6AC9-8210-D8880F886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B44D81-87EB-E0CE-F48F-3048692D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D58B-5C03-4C6B-8D7D-E9AA82B75E1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3BDA80-210A-064E-4BF4-AAEC8798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0A91AE-2D61-9104-180E-76C7648B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22A4-42D2-4AEF-B6E8-D50424031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77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F4111-6EA7-9875-3395-950C059D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AF7920-91E8-B65D-44E4-333B16784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BC087E-5DD5-CC8A-A38C-00E374798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CF7E54A-65BC-2B7D-73E7-11A2F34DD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EF65F2-B611-B3B6-1AA9-2A206EB4A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6B9D2F-50C0-F756-3702-5D9FF556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D58B-5C03-4C6B-8D7D-E9AA82B75E1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0BD0BDF-7575-8E0E-E5A0-9FB450AD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F2C839-5591-1F86-D0A5-E118A527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22A4-42D2-4AEF-B6E8-D50424031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03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02E66-5BD0-60E5-4A72-F917D0BD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9C0F59-9668-51BA-AE46-2C791513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D58B-5C03-4C6B-8D7D-E9AA82B75E1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E02549-CA67-2A52-3C7B-54BBC9B3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1D99BD-2A59-1FC8-626D-BC287DCA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22A4-42D2-4AEF-B6E8-D50424031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16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88F2B7-B77B-11D0-3A1C-0F6ED6C1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D58B-5C03-4C6B-8D7D-E9AA82B75E1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F89637-0C36-4839-1337-CD716EEF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0D0B04-B9B0-BD6F-8CAC-CBB8E6FE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22A4-42D2-4AEF-B6E8-D50424031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65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4873C-38D8-1770-612E-4603E7535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F773D5-FCE0-A8D5-559B-55B4DA8A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2F7084-447E-DE4E-3EA3-66D8779B6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1CF52F-59D5-3783-7584-758B8314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D58B-5C03-4C6B-8D7D-E9AA82B75E1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B1E023-4850-8404-B7BF-F6775C59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A11452-299D-FBCD-0398-68C541EE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22A4-42D2-4AEF-B6E8-D50424031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33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63EE7-A580-818B-087F-EEBC46D48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827536-8E84-013E-554F-110357D56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6833F9-390A-013C-6C58-49A3A3669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0F9353-24BD-A026-9DD6-31E6B723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D58B-5C03-4C6B-8D7D-E9AA82B75E1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7F1761-6A19-39F5-6827-89C36F45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C41C14-3CA6-76BC-85F2-2033E46C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22A4-42D2-4AEF-B6E8-D50424031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55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2D5F6C-FE75-53AE-C315-E092A496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D603A8-4B50-2063-2C22-B7C4D06A6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6BA86D-3C24-B95C-222B-48EC7ADE3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8D58B-5C03-4C6B-8D7D-E9AA82B75E1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39E7B9-A70F-B8A2-B8BF-4148817CC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847700-01E8-4E39-049B-5861217B6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A22A4-42D2-4AEF-B6E8-D50424031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79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81C40C3-200C-0800-6E40-F7044E61A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6DDDC16-14A1-C665-BDB3-1FBFA13E14F7}"/>
              </a:ext>
            </a:extLst>
          </p:cNvPr>
          <p:cNvSpPr/>
          <p:nvPr/>
        </p:nvSpPr>
        <p:spPr>
          <a:xfrm>
            <a:off x="0" y="-89529"/>
            <a:ext cx="12192000" cy="6947527"/>
          </a:xfrm>
          <a:prstGeom prst="rect">
            <a:avLst/>
          </a:prstGeom>
          <a:solidFill>
            <a:schemeClr val="accent1">
              <a:lumMod val="50000"/>
              <a:alpha val="9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AF3052-860A-34D0-0A31-08FB50260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8028"/>
            <a:ext cx="9144000" cy="106297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Análise Brasileirão 2003 - 2018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0085FC-333F-68DA-8F8E-8D27FE6A0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9" y="5831431"/>
            <a:ext cx="908923" cy="92544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BCFF394-E1AC-93A0-13F8-3BE44BF7A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58" y="3997443"/>
            <a:ext cx="687308" cy="68730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58D9E3-7E9C-9A98-03BA-7A718DFDE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185" y="3926512"/>
            <a:ext cx="758239" cy="75823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3F9C81ED-F6C2-1C5E-1D71-26B8D40A7565}"/>
              </a:ext>
            </a:extLst>
          </p:cNvPr>
          <p:cNvSpPr txBox="1"/>
          <p:nvPr/>
        </p:nvSpPr>
        <p:spPr>
          <a:xfrm>
            <a:off x="4184480" y="4680738"/>
            <a:ext cx="170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Impact" panose="020B0806030902050204" pitchFamily="34" charset="0"/>
              </a:rPr>
              <a:t>Relatório Geral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DD2C81-CFBA-7E3A-F768-A2FBD92A008E}"/>
              </a:ext>
            </a:extLst>
          </p:cNvPr>
          <p:cNvSpPr txBox="1"/>
          <p:nvPr/>
        </p:nvSpPr>
        <p:spPr>
          <a:xfrm>
            <a:off x="6266949" y="4680738"/>
            <a:ext cx="170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Impact" panose="020B0806030902050204" pitchFamily="34" charset="0"/>
              </a:rPr>
              <a:t>Relatório por Times</a:t>
            </a:r>
          </a:p>
        </p:txBody>
      </p:sp>
    </p:spTree>
    <p:extLst>
      <p:ext uri="{BB962C8B-B14F-4D97-AF65-F5344CB8AC3E}">
        <p14:creationId xmlns:p14="http://schemas.microsoft.com/office/powerpoint/2010/main" val="117986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81C40C3-200C-0800-6E40-F7044E61A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6DDDC16-14A1-C665-BDB3-1FBFA13E14F7}"/>
              </a:ext>
            </a:extLst>
          </p:cNvPr>
          <p:cNvSpPr/>
          <p:nvPr/>
        </p:nvSpPr>
        <p:spPr>
          <a:xfrm>
            <a:off x="0" y="-44764"/>
            <a:ext cx="12192000" cy="6947527"/>
          </a:xfrm>
          <a:prstGeom prst="rect">
            <a:avLst/>
          </a:prstGeom>
          <a:solidFill>
            <a:schemeClr val="accent1">
              <a:lumMod val="50000"/>
              <a:alpha val="9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0085FC-333F-68DA-8F8E-8D27FE6A0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87" y="200400"/>
            <a:ext cx="772146" cy="786185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F3A4A3B7-C8C0-DD9A-9FD2-85D2A2888F27}"/>
              </a:ext>
            </a:extLst>
          </p:cNvPr>
          <p:cNvSpPr/>
          <p:nvPr/>
        </p:nvSpPr>
        <p:spPr>
          <a:xfrm>
            <a:off x="197147" y="1299407"/>
            <a:ext cx="3460453" cy="154004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D11DD50-CC88-1325-3CE6-703F0A3E0139}"/>
              </a:ext>
            </a:extLst>
          </p:cNvPr>
          <p:cNvSpPr/>
          <p:nvPr/>
        </p:nvSpPr>
        <p:spPr>
          <a:xfrm>
            <a:off x="197147" y="3152271"/>
            <a:ext cx="3460453" cy="154004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70D33EC-DAC8-2E1A-73FC-AF74C18A9F33}"/>
              </a:ext>
            </a:extLst>
          </p:cNvPr>
          <p:cNvSpPr/>
          <p:nvPr/>
        </p:nvSpPr>
        <p:spPr>
          <a:xfrm>
            <a:off x="197147" y="5005135"/>
            <a:ext cx="3460453" cy="154004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DDF60F1-9791-70AD-36A2-8D4E7FFDC7A6}"/>
              </a:ext>
            </a:extLst>
          </p:cNvPr>
          <p:cNvSpPr/>
          <p:nvPr/>
        </p:nvSpPr>
        <p:spPr>
          <a:xfrm>
            <a:off x="197148" y="90624"/>
            <a:ext cx="11797706" cy="89596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B3E290B-8CDD-7DA4-201D-971D5378BB2F}"/>
              </a:ext>
            </a:extLst>
          </p:cNvPr>
          <p:cNvSpPr/>
          <p:nvPr/>
        </p:nvSpPr>
        <p:spPr>
          <a:xfrm>
            <a:off x="4010525" y="1299406"/>
            <a:ext cx="7984328" cy="524577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53CC927-31E6-4733-0123-A38BBC09275D}"/>
              </a:ext>
            </a:extLst>
          </p:cNvPr>
          <p:cNvSpPr txBox="1"/>
          <p:nvPr/>
        </p:nvSpPr>
        <p:spPr>
          <a:xfrm>
            <a:off x="1352181" y="246216"/>
            <a:ext cx="609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Impact" panose="020B0806030902050204" pitchFamily="34" charset="0"/>
              </a:rPr>
              <a:t>Relatório Geral</a:t>
            </a:r>
            <a:endParaRPr lang="pt-BR" sz="2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0CF20A-7F45-1692-AD54-1638BEC90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199" y="342739"/>
            <a:ext cx="444152" cy="44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3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81C40C3-200C-0800-6E40-F7044E61A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6DDDC16-14A1-C665-BDB3-1FBFA13E14F7}"/>
              </a:ext>
            </a:extLst>
          </p:cNvPr>
          <p:cNvSpPr/>
          <p:nvPr/>
        </p:nvSpPr>
        <p:spPr>
          <a:xfrm>
            <a:off x="0" y="-44764"/>
            <a:ext cx="12192000" cy="6947527"/>
          </a:xfrm>
          <a:prstGeom prst="rect">
            <a:avLst/>
          </a:prstGeom>
          <a:solidFill>
            <a:schemeClr val="accent1">
              <a:lumMod val="50000"/>
              <a:alpha val="9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0085FC-333F-68DA-8F8E-8D27FE6A0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87" y="200400"/>
            <a:ext cx="772146" cy="786185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F3A4A3B7-C8C0-DD9A-9FD2-85D2A2888F27}"/>
              </a:ext>
            </a:extLst>
          </p:cNvPr>
          <p:cNvSpPr/>
          <p:nvPr/>
        </p:nvSpPr>
        <p:spPr>
          <a:xfrm>
            <a:off x="197149" y="1299408"/>
            <a:ext cx="2562094" cy="113899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DDF60F1-9791-70AD-36A2-8D4E7FFDC7A6}"/>
              </a:ext>
            </a:extLst>
          </p:cNvPr>
          <p:cNvSpPr/>
          <p:nvPr/>
        </p:nvSpPr>
        <p:spPr>
          <a:xfrm>
            <a:off x="197148" y="90624"/>
            <a:ext cx="11797706" cy="89596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B3E290B-8CDD-7DA4-201D-971D5378BB2F}"/>
              </a:ext>
            </a:extLst>
          </p:cNvPr>
          <p:cNvSpPr/>
          <p:nvPr/>
        </p:nvSpPr>
        <p:spPr>
          <a:xfrm>
            <a:off x="2956392" y="1299405"/>
            <a:ext cx="4489469" cy="250407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53CC927-31E6-4733-0123-A38BBC09275D}"/>
              </a:ext>
            </a:extLst>
          </p:cNvPr>
          <p:cNvSpPr txBox="1"/>
          <p:nvPr/>
        </p:nvSpPr>
        <p:spPr>
          <a:xfrm>
            <a:off x="1352181" y="246216"/>
            <a:ext cx="609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Impact" panose="020B0806030902050204" pitchFamily="34" charset="0"/>
              </a:rPr>
              <a:t>Relatório por Time</a:t>
            </a:r>
            <a:endParaRPr lang="pt-BR" sz="2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BCC6DB7-3203-C4E0-0E24-1181EEDD424D}"/>
              </a:ext>
            </a:extLst>
          </p:cNvPr>
          <p:cNvSpPr/>
          <p:nvPr/>
        </p:nvSpPr>
        <p:spPr>
          <a:xfrm>
            <a:off x="167383" y="2664491"/>
            <a:ext cx="2562094" cy="113899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FF7874F-B0B5-B959-74A9-0954D4C16E71}"/>
              </a:ext>
            </a:extLst>
          </p:cNvPr>
          <p:cNvSpPr/>
          <p:nvPr/>
        </p:nvSpPr>
        <p:spPr>
          <a:xfrm>
            <a:off x="186905" y="4029574"/>
            <a:ext cx="2562094" cy="113899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5B2AD6A-ADD4-FDBC-8A5F-2BD090C011EA}"/>
              </a:ext>
            </a:extLst>
          </p:cNvPr>
          <p:cNvSpPr/>
          <p:nvPr/>
        </p:nvSpPr>
        <p:spPr>
          <a:xfrm>
            <a:off x="167383" y="5394657"/>
            <a:ext cx="2562094" cy="113899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67502F4-F975-CFC6-8AD0-86DF54FC9B23}"/>
              </a:ext>
            </a:extLst>
          </p:cNvPr>
          <p:cNvSpPr/>
          <p:nvPr/>
        </p:nvSpPr>
        <p:spPr>
          <a:xfrm>
            <a:off x="7672776" y="1299405"/>
            <a:ext cx="4322075" cy="250407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0800A30-2ADE-72A4-0F87-A5E85FDADC68}"/>
              </a:ext>
            </a:extLst>
          </p:cNvPr>
          <p:cNvSpPr/>
          <p:nvPr/>
        </p:nvSpPr>
        <p:spPr>
          <a:xfrm>
            <a:off x="2971269" y="4029574"/>
            <a:ext cx="9023582" cy="250407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66101E1-12FC-4B3F-4FA3-19B98ECFE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199" y="342739"/>
            <a:ext cx="444152" cy="44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509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Impact</vt:lpstr>
      <vt:lpstr>Tema do Office</vt:lpstr>
      <vt:lpstr>Análise Brasileirão 2003 - 2018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Brasileirão 2003 - 2018</dc:title>
  <dc:creator>João Pedro Gacia Eliziario</dc:creator>
  <cp:lastModifiedBy>João Pedro Gacia Eliziario</cp:lastModifiedBy>
  <cp:revision>2</cp:revision>
  <dcterms:created xsi:type="dcterms:W3CDTF">2022-08-25T21:53:16Z</dcterms:created>
  <dcterms:modified xsi:type="dcterms:W3CDTF">2022-08-25T23:36:01Z</dcterms:modified>
</cp:coreProperties>
</file>