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3" r:id="rId7"/>
    <p:sldId id="262" r:id="rId8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E-ROUTE: AN ELECTRIC VEHICLE ROUTING PROBLEM 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Juan Pablo </a:t>
            </a: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Giraldo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Restrepo</a:t>
            </a: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Juan Felipe Londoño Gaviria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</a:t>
            </a:r>
            <a:r>
              <a:rPr lang="en-US" sz="2400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41254" y="44588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Data Structures</a:t>
            </a:r>
          </a:p>
        </p:txBody>
      </p:sp>
      <p:pic>
        <p:nvPicPr>
          <p:cNvPr id="3" name="Imagen 2" descr="Imagen que contiene shoji, edificio, crucigrama&#10;&#10;Descripción generada con confianza alta">
            <a:extLst>
              <a:ext uri="{FF2B5EF4-FFF2-40B4-BE49-F238E27FC236}">
                <a16:creationId xmlns:a16="http://schemas.microsoft.com/office/drawing/2014/main" id="{2976A2AA-4049-4032-9879-9CFE96DF6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6" y="1415300"/>
            <a:ext cx="4115374" cy="1066949"/>
          </a:xfrm>
          <a:prstGeom prst="rect">
            <a:avLst/>
          </a:prstGeom>
        </p:spPr>
      </p:pic>
      <p:pic>
        <p:nvPicPr>
          <p:cNvPr id="10" name="Imagen 9" descr="Imagen que contiene shoji&#10;&#10;Descripción generada con confianza muy alta">
            <a:extLst>
              <a:ext uri="{FF2B5EF4-FFF2-40B4-BE49-F238E27FC236}">
                <a16:creationId xmlns:a16="http://schemas.microsoft.com/office/drawing/2014/main" id="{4DE858F3-F814-4577-AB85-B0F13ADD5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15" y="1358142"/>
            <a:ext cx="4105848" cy="1124107"/>
          </a:xfrm>
          <a:prstGeom prst="rect">
            <a:avLst/>
          </a:prstGeom>
        </p:spPr>
      </p:pic>
      <p:pic>
        <p:nvPicPr>
          <p:cNvPr id="16" name="Imagen 15" descr="Imagen que contiene shoji, crucigrama, edificio, interior&#10;&#10;Descripción generada con confianza muy alta">
            <a:extLst>
              <a:ext uri="{FF2B5EF4-FFF2-40B4-BE49-F238E27FC236}">
                <a16:creationId xmlns:a16="http://schemas.microsoft.com/office/drawing/2014/main" id="{116AE18B-76EC-4672-A1E5-21045FC7B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87" y="2741986"/>
            <a:ext cx="3048425" cy="3267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Algorithm and Complexity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198495" y="4192397"/>
            <a:ext cx="4321962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1: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CalculateDistance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: Applies the Pythagorean Theorem. First get the positions in X and Y for the two nodes. Subtract the b-a to obtain the value of the side of the triangle known as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cathetus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383803" y="4464335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 1: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Complexity of the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methods without adding the battery, therefore, it can be more.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" name="Shape 75">
            <a:extLst>
              <a:ext uri="{FF2B5EF4-FFF2-40B4-BE49-F238E27FC236}">
                <a16:creationId xmlns:a16="http://schemas.microsoft.com/office/drawing/2014/main" id="{0650780A-D906-47E6-B90D-9ABD389EC7A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588" y="1970769"/>
            <a:ext cx="3125775" cy="17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67E3EEF-4AED-4AC0-9A15-FB8BDAB5A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570" y="1241542"/>
            <a:ext cx="2754743" cy="2872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270863" y="419147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Algorithm design criteria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44599" y="1890346"/>
            <a:ext cx="7885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chose to make a Greedy-type implementation because as a first idea we had planned a </a:t>
            </a:r>
            <a:r>
              <a:rPr lang="en-US" dirty="0" err="1"/>
              <a:t>Tabu</a:t>
            </a:r>
            <a:r>
              <a:rPr lang="en-US" dirty="0"/>
              <a:t> search but it was difficult for us to implement it and we decided to do something more tangible and close to our knowledge.</a:t>
            </a:r>
          </a:p>
          <a:p>
            <a:endParaRPr lang="en-US" dirty="0"/>
          </a:p>
          <a:p>
            <a:r>
              <a:rPr lang="en-US" dirty="0"/>
              <a:t>We took this decision regardless of the fact that it would probably not be the most optimal algorithm.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B5923-E69C-4278-A1E3-E7B2CAB0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2800" b="1" i="1" dirty="0" err="1">
                <a:solidFill>
                  <a:srgbClr val="002060"/>
                </a:solidFill>
              </a:rPr>
              <a:t>Teamwork</a:t>
            </a:r>
            <a:endParaRPr lang="es-ES" sz="2800" b="1" i="1" dirty="0">
              <a:solidFill>
                <a:srgbClr val="002060"/>
              </a:solidFill>
            </a:endParaRPr>
          </a:p>
        </p:txBody>
      </p:sp>
      <p:pic>
        <p:nvPicPr>
          <p:cNvPr id="9" name="Imagen 8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5ED425A-BF7F-4D5D-9387-A6DDB22C8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965" y="1418400"/>
            <a:ext cx="4195683" cy="2745179"/>
          </a:xfrm>
          <a:prstGeom prst="rect">
            <a:avLst/>
          </a:prstGeom>
        </p:spPr>
      </p:pic>
      <p:pic>
        <p:nvPicPr>
          <p:cNvPr id="11" name="Imagen 10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C97085C-E320-43D3-ACB6-00BD73FDD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1" y="1418399"/>
            <a:ext cx="4298705" cy="2745179"/>
          </a:xfrm>
          <a:prstGeom prst="rect">
            <a:avLst/>
          </a:prstGeom>
        </p:spPr>
      </p:pic>
      <p:pic>
        <p:nvPicPr>
          <p:cNvPr id="17" name="Imagen 16" descr="Imagen que contiene papelería, sobre, tarjeta de presentación&#10;&#10;Descripción generada con confianza alta">
            <a:extLst>
              <a:ext uri="{FF2B5EF4-FFF2-40B4-BE49-F238E27FC236}">
                <a16:creationId xmlns:a16="http://schemas.microsoft.com/office/drawing/2014/main" id="{02E1FC4F-1B18-44BC-814C-567877AD9F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50" y="4163578"/>
            <a:ext cx="1674055" cy="167405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48C1DB3-9A3B-427F-A664-BD689D5797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34" y="4007996"/>
            <a:ext cx="1982958" cy="198295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248091A-7A67-4D99-AEB3-5FE4EB93A4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359" y="4211575"/>
            <a:ext cx="1575800" cy="157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5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42900" y="330953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Report accepted in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Arxiv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00075" y="1268730"/>
            <a:ext cx="8172450" cy="139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buClr>
                <a:srgbClr val="000000"/>
              </a:buClr>
              <a:buSzPct val="45000"/>
            </a:pPr>
            <a:r>
              <a:rPr lang="es-CO" sz="1800" b="0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J.Felipe</a:t>
            </a:r>
            <a:r>
              <a:rPr lang="es-CO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Londono Gaviria and </a:t>
            </a:r>
            <a:r>
              <a:rPr lang="es-CO" sz="1800" b="0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J.Pablo</a:t>
            </a:r>
            <a:r>
              <a:rPr lang="es-CO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Giraldo Restrepo. E-ROUTE: AN ELECTRIC VEHICLE ROUTING PROBLEM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 </a:t>
            </a:r>
            <a:r>
              <a:rPr lang="en-US" sz="1800" b="0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ArXiv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e-prints, Nov. 2018. Available at</a:t>
            </a:r>
            <a:r>
              <a:rPr lang="en-US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https://arxiv.org/submit/2454353/view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9FC22870-644D-430F-8D1A-A225C3B5C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2651779"/>
            <a:ext cx="5184846" cy="280819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AB2B96-8724-4A6F-9D1E-78CDD92DE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52" y="2651779"/>
            <a:ext cx="4231529" cy="1709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1394</TotalTime>
  <Words>190</Words>
  <Application>Microsoft Office PowerPoint</Application>
  <PresentationFormat>Presentación en pantalla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DejaVu Sans</vt:lpstr>
      <vt:lpstr>Noto Sans CJK SC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Teamwork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Juan Felipe Londono Gaviria</cp:lastModifiedBy>
  <cp:revision>103</cp:revision>
  <dcterms:created xsi:type="dcterms:W3CDTF">2015-03-03T14:30:17Z</dcterms:created>
  <dcterms:modified xsi:type="dcterms:W3CDTF">2018-11-01T05:40:42Z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