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A4F8F-E2CC-41D1-988F-965AE280C55D}" type="doc">
      <dgm:prSet loTypeId="urn:microsoft.com/office/officeart/2005/8/layout/orgChart1" loCatId="hierarchy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PH"/>
        </a:p>
      </dgm:t>
    </dgm:pt>
    <dgm:pt modelId="{05282525-1DD9-4F5F-A07A-8AD70A30FCEC}">
      <dgm:prSet phldrT="[Text]" custT="1"/>
      <dgm:spPr/>
      <dgm:t>
        <a:bodyPr/>
        <a:lstStyle/>
        <a:p>
          <a:r>
            <a:rPr lang="en-PH" sz="1500" b="1" dirty="0">
              <a:latin typeface="Century Gothic" panose="020B0502020202020204" pitchFamily="34" charset="0"/>
              <a:cs typeface="Arial" panose="020B0604020202020204" pitchFamily="34" charset="0"/>
            </a:rPr>
            <a:t>Web Based Student Information System </a:t>
          </a:r>
        </a:p>
      </dgm:t>
    </dgm:pt>
    <dgm:pt modelId="{48EB4D96-387C-4C36-8FE2-288B110B2C88}" type="parTrans" cxnId="{FEC70790-DC02-4630-91DB-CFAB9037665A}">
      <dgm:prSet/>
      <dgm:spPr/>
      <dgm:t>
        <a:bodyPr/>
        <a:lstStyle/>
        <a:p>
          <a:endParaRPr lang="en-PH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741FF0-DC81-457F-8A69-B65CDE31345E}" type="sibTrans" cxnId="{FEC70790-DC02-4630-91DB-CFAB9037665A}">
      <dgm:prSet/>
      <dgm:spPr/>
      <dgm:t>
        <a:bodyPr/>
        <a:lstStyle/>
        <a:p>
          <a:endParaRPr lang="en-PH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EEAF5A-2556-47D3-ABA1-1BECC546C95A}">
      <dgm:prSet phldrT="[Text]" custT="1"/>
      <dgm:spPr/>
      <dgm:t>
        <a:bodyPr/>
        <a:lstStyle/>
        <a:p>
          <a:r>
            <a:rPr lang="en-PH" sz="1500" i="1" dirty="0">
              <a:latin typeface="Century Gothic" panose="020B0502020202020204" pitchFamily="34" charset="0"/>
              <a:cs typeface="Arial" panose="020B0604020202020204" pitchFamily="34" charset="0"/>
            </a:rPr>
            <a:t>Overview </a:t>
          </a:r>
        </a:p>
      </dgm:t>
    </dgm:pt>
    <dgm:pt modelId="{B5389D3F-C901-41EB-9311-ED9D257FCA05}" type="parTrans" cxnId="{D51B7A96-648A-403A-B146-EBBF37F67B91}">
      <dgm:prSet/>
      <dgm:spPr/>
      <dgm:t>
        <a:bodyPr/>
        <a:lstStyle/>
        <a:p>
          <a:endParaRPr lang="en-PH" sz="1500">
            <a:latin typeface="Century Gothic" panose="020B0502020202020204" pitchFamily="34" charset="0"/>
            <a:cs typeface="Arial" panose="020B0604020202020204" pitchFamily="34" charset="0"/>
          </a:endParaRPr>
        </a:p>
      </dgm:t>
    </dgm:pt>
    <dgm:pt modelId="{F300F20B-21BD-498E-A2C3-A87651249E3C}" type="sibTrans" cxnId="{D51B7A96-648A-403A-B146-EBBF37F67B91}">
      <dgm:prSet/>
      <dgm:spPr/>
      <dgm:t>
        <a:bodyPr/>
        <a:lstStyle/>
        <a:p>
          <a:endParaRPr lang="en-PH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58CB9-53ED-418A-ABC1-502B61DBE861}">
      <dgm:prSet phldrT="[Text]" custT="1"/>
      <dgm:spPr/>
      <dgm:t>
        <a:bodyPr/>
        <a:lstStyle/>
        <a:p>
          <a:r>
            <a:rPr lang="en-PH" sz="1500" i="1" dirty="0">
              <a:latin typeface="Century Gothic" panose="020B0502020202020204" pitchFamily="34" charset="0"/>
              <a:cs typeface="Arial" panose="020B0604020202020204" pitchFamily="34" charset="0"/>
            </a:rPr>
            <a:t>Account</a:t>
          </a:r>
        </a:p>
      </dgm:t>
    </dgm:pt>
    <dgm:pt modelId="{E2B26708-D1F8-44C8-908A-0FEC2B9C97AA}" type="parTrans" cxnId="{DECEAED6-0DF8-48AA-959F-0D1F139B6D4F}">
      <dgm:prSet/>
      <dgm:spPr/>
      <dgm:t>
        <a:bodyPr/>
        <a:lstStyle/>
        <a:p>
          <a:endParaRPr lang="en-PH" sz="1500">
            <a:latin typeface="Century Gothic" panose="020B0502020202020204" pitchFamily="34" charset="0"/>
            <a:cs typeface="Arial" panose="020B0604020202020204" pitchFamily="34" charset="0"/>
          </a:endParaRPr>
        </a:p>
      </dgm:t>
    </dgm:pt>
    <dgm:pt modelId="{0868FAA3-A288-4047-B907-C2C03AF94B94}" type="sibTrans" cxnId="{DECEAED6-0DF8-48AA-959F-0D1F139B6D4F}">
      <dgm:prSet/>
      <dgm:spPr/>
      <dgm:t>
        <a:bodyPr/>
        <a:lstStyle/>
        <a:p>
          <a:endParaRPr lang="en-PH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F76DDB-B67A-4FA2-9E62-3BA6DE6E70E6}">
      <dgm:prSet phldrT="[Text]" custT="1"/>
      <dgm:spPr/>
      <dgm:t>
        <a:bodyPr/>
        <a:lstStyle/>
        <a:p>
          <a:r>
            <a:rPr lang="en-PH" sz="1500" i="1" dirty="0">
              <a:latin typeface="Century Gothic" panose="020B0502020202020204" pitchFamily="34" charset="0"/>
              <a:cs typeface="Arial" panose="020B0604020202020204" pitchFamily="34" charset="0"/>
            </a:rPr>
            <a:t>Report </a:t>
          </a:r>
        </a:p>
      </dgm:t>
    </dgm:pt>
    <dgm:pt modelId="{96FB4D75-11F0-4F2C-AD20-2978905C9613}" type="parTrans" cxnId="{9C546BDE-2FD1-4C2D-8331-40FBC18C69D3}">
      <dgm:prSet/>
      <dgm:spPr/>
      <dgm:t>
        <a:bodyPr/>
        <a:lstStyle/>
        <a:p>
          <a:endParaRPr lang="en-PH" sz="1500">
            <a:latin typeface="Century Gothic" panose="020B0502020202020204" pitchFamily="34" charset="0"/>
            <a:cs typeface="Arial" panose="020B0604020202020204" pitchFamily="34" charset="0"/>
          </a:endParaRPr>
        </a:p>
      </dgm:t>
    </dgm:pt>
    <dgm:pt modelId="{C07C1BB3-4FC5-4592-9A06-0271B9DE60C4}" type="sibTrans" cxnId="{9C546BDE-2FD1-4C2D-8331-40FBC18C69D3}">
      <dgm:prSet/>
      <dgm:spPr/>
      <dgm:t>
        <a:bodyPr/>
        <a:lstStyle/>
        <a:p>
          <a:endParaRPr lang="en-PH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D5C866-858C-435F-9628-FA40CA2F9E1F}">
      <dgm:prSet custT="1"/>
      <dgm:spPr/>
      <dgm:t>
        <a:bodyPr/>
        <a:lstStyle/>
        <a:p>
          <a:r>
            <a:rPr lang="en-PH" sz="1500" i="1" dirty="0">
              <a:latin typeface="Century Gothic" panose="020B0502020202020204" pitchFamily="34" charset="0"/>
              <a:cs typeface="Arial" panose="020B0604020202020204" pitchFamily="34" charset="0"/>
            </a:rPr>
            <a:t>Dashboard</a:t>
          </a:r>
        </a:p>
      </dgm:t>
    </dgm:pt>
    <dgm:pt modelId="{49A901EC-EB39-4574-8AE0-34834A17D146}" type="parTrans" cxnId="{AE763B67-DBE5-46EE-A0E0-2A8E7CA1CD8E}">
      <dgm:prSet/>
      <dgm:spPr/>
      <dgm:t>
        <a:bodyPr/>
        <a:lstStyle/>
        <a:p>
          <a:endParaRPr lang="en-PH" sz="1500">
            <a:latin typeface="Century Gothic" panose="020B0502020202020204" pitchFamily="34" charset="0"/>
            <a:cs typeface="Arial" panose="020B0604020202020204" pitchFamily="34" charset="0"/>
          </a:endParaRPr>
        </a:p>
      </dgm:t>
    </dgm:pt>
    <dgm:pt modelId="{CBB7F653-5DCA-4D82-B5B1-CD0FB1CB9F99}" type="sibTrans" cxnId="{AE763B67-DBE5-46EE-A0E0-2A8E7CA1CD8E}">
      <dgm:prSet/>
      <dgm:spPr/>
      <dgm:t>
        <a:bodyPr/>
        <a:lstStyle/>
        <a:p>
          <a:endParaRPr lang="en-PH" sz="15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8913A3-C550-4FDB-9B23-D6E4A1BA36C7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Demonstration </a:t>
          </a:r>
        </a:p>
      </dgm:t>
    </dgm:pt>
    <dgm:pt modelId="{307A1934-3285-42D8-B4B4-533AD8374054}" type="parTrans" cxnId="{6BA40366-932F-46EE-80E2-33F262FAA8C6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00F2F042-DA23-444D-8777-65823B303F2E}" type="sibTrans" cxnId="{6BA40366-932F-46EE-80E2-33F262FAA8C6}">
      <dgm:prSet/>
      <dgm:spPr/>
      <dgm:t>
        <a:bodyPr/>
        <a:lstStyle/>
        <a:p>
          <a:endParaRPr lang="en-PH"/>
        </a:p>
      </dgm:t>
    </dgm:pt>
    <dgm:pt modelId="{F637CCEF-4A43-4858-8F80-C790506397E5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Account Registration</a:t>
          </a:r>
        </a:p>
      </dgm:t>
    </dgm:pt>
    <dgm:pt modelId="{9FC9B0BE-8B62-4745-B31B-68460A55B479}" type="parTrans" cxnId="{B0FD73A6-78FE-4962-830B-1906FB534C6E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8C3F4405-6049-40DA-A8A2-C9D2C7000501}" type="sibTrans" cxnId="{B0FD73A6-78FE-4962-830B-1906FB534C6E}">
      <dgm:prSet/>
      <dgm:spPr/>
      <dgm:t>
        <a:bodyPr/>
        <a:lstStyle/>
        <a:p>
          <a:endParaRPr lang="en-PH"/>
        </a:p>
      </dgm:t>
    </dgm:pt>
    <dgm:pt modelId="{5BBCAED3-0044-4A62-94CF-867817AD3664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Fill out the required information </a:t>
          </a:r>
        </a:p>
      </dgm:t>
    </dgm:pt>
    <dgm:pt modelId="{A91F5FF2-5349-46BD-996A-64E9A033152E}" type="parTrans" cxnId="{46266533-B0FB-4B94-B721-449FFAB856D3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FDD2E7CE-4CB6-4988-86C2-EB91FAC79723}" type="sibTrans" cxnId="{46266533-B0FB-4B94-B721-449FFAB856D3}">
      <dgm:prSet/>
      <dgm:spPr/>
      <dgm:t>
        <a:bodyPr/>
        <a:lstStyle/>
        <a:p>
          <a:endParaRPr lang="en-PH"/>
        </a:p>
      </dgm:t>
    </dgm:pt>
    <dgm:pt modelId="{C099F928-D546-461F-8345-FF8920214A04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Account Confirmation</a:t>
          </a:r>
        </a:p>
      </dgm:t>
    </dgm:pt>
    <dgm:pt modelId="{8D3C4C27-6946-49C3-A9F6-89D98CE59466}" type="parTrans" cxnId="{54B954EF-5760-462E-BF1A-5D36CE045DD0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7606F774-948E-4DE6-A4FF-D5E666006CC8}" type="sibTrans" cxnId="{54B954EF-5760-462E-BF1A-5D36CE045DD0}">
      <dgm:prSet/>
      <dgm:spPr/>
      <dgm:t>
        <a:bodyPr/>
        <a:lstStyle/>
        <a:p>
          <a:endParaRPr lang="en-PH"/>
        </a:p>
      </dgm:t>
    </dgm:pt>
    <dgm:pt modelId="{10215D89-115E-4802-9C85-3227FFFD4955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List of students</a:t>
          </a:r>
        </a:p>
      </dgm:t>
    </dgm:pt>
    <dgm:pt modelId="{E4FC47C8-DFAA-4CA2-9F17-E8A8FF10ECFF}" type="parTrans" cxnId="{AACC1F5A-C6FD-4190-9807-E72B0D4454DF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6F15B6E6-B551-4628-9DE9-ED1DF5BC560A}" type="sibTrans" cxnId="{AACC1F5A-C6FD-4190-9807-E72B0D4454DF}">
      <dgm:prSet/>
      <dgm:spPr/>
      <dgm:t>
        <a:bodyPr/>
        <a:lstStyle/>
        <a:p>
          <a:endParaRPr lang="en-PH"/>
        </a:p>
      </dgm:t>
    </dgm:pt>
    <dgm:pt modelId="{1D646421-74D8-46A6-A3F4-CD78C1C72C0F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Grades of students</a:t>
          </a:r>
        </a:p>
      </dgm:t>
    </dgm:pt>
    <dgm:pt modelId="{F8A03F84-7C05-467A-A693-F42E43185D77}" type="parTrans" cxnId="{EA3D5D93-9686-434A-990C-4F747CBED8E1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53034911-80CF-4CB3-A2AC-B539D6943921}" type="sibTrans" cxnId="{EA3D5D93-9686-434A-990C-4F747CBED8E1}">
      <dgm:prSet/>
      <dgm:spPr/>
      <dgm:t>
        <a:bodyPr/>
        <a:lstStyle/>
        <a:p>
          <a:endParaRPr lang="en-PH"/>
        </a:p>
      </dgm:t>
    </dgm:pt>
    <dgm:pt modelId="{5519C0B6-CB7F-4C12-A4DF-2729470822C0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Summary of students</a:t>
          </a:r>
        </a:p>
      </dgm:t>
    </dgm:pt>
    <dgm:pt modelId="{49AC7149-666B-4FDB-BF8B-742168253D6E}" type="parTrans" cxnId="{C594BE94-2675-475D-A721-A6B5C9E8E418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B94C58B9-3F22-40A3-BED8-3B9969DD0C54}" type="sibTrans" cxnId="{C594BE94-2675-475D-A721-A6B5C9E8E418}">
      <dgm:prSet/>
      <dgm:spPr/>
      <dgm:t>
        <a:bodyPr/>
        <a:lstStyle/>
        <a:p>
          <a:endParaRPr lang="en-PH"/>
        </a:p>
      </dgm:t>
    </dgm:pt>
    <dgm:pt modelId="{FB380043-B717-443E-AA3E-581554240B25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Personal Information  </a:t>
          </a:r>
        </a:p>
      </dgm:t>
    </dgm:pt>
    <dgm:pt modelId="{289A8D98-304D-48C0-A49E-BF9AD38DCEEC}" type="parTrans" cxnId="{D20D0AE4-7D7E-4974-86E3-7294F2F53CD8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0132AA0A-2E17-498D-A8CD-BC8256525E57}" type="sibTrans" cxnId="{D20D0AE4-7D7E-4974-86E3-7294F2F53CD8}">
      <dgm:prSet/>
      <dgm:spPr/>
      <dgm:t>
        <a:bodyPr/>
        <a:lstStyle/>
        <a:p>
          <a:endParaRPr lang="en-PH"/>
        </a:p>
      </dgm:t>
    </dgm:pt>
    <dgm:pt modelId="{D8069783-C103-4687-805F-FB04085AAFE8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Certificate of Enrollment</a:t>
          </a:r>
        </a:p>
      </dgm:t>
    </dgm:pt>
    <dgm:pt modelId="{4AD60BC8-30E7-409C-8EF5-C634C8C42C61}" type="parTrans" cxnId="{6CAB6CBB-16E7-422C-813C-EEA88088AA65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DA79B583-698F-4973-8F12-5416BBE3A316}" type="sibTrans" cxnId="{6CAB6CBB-16E7-422C-813C-EEA88088AA65}">
      <dgm:prSet/>
      <dgm:spPr/>
      <dgm:t>
        <a:bodyPr/>
        <a:lstStyle/>
        <a:p>
          <a:endParaRPr lang="en-PH"/>
        </a:p>
      </dgm:t>
    </dgm:pt>
    <dgm:pt modelId="{DA11B3AD-667F-44C6-897C-0F3DF0ABF29B}">
      <dgm:prSet custT="1"/>
      <dgm:spPr/>
      <dgm:t>
        <a:bodyPr/>
        <a:lstStyle/>
        <a:p>
          <a:r>
            <a:rPr lang="en-PH" sz="1500" dirty="0">
              <a:latin typeface="Century Gothic" panose="020B0502020202020204" pitchFamily="34" charset="0"/>
              <a:cs typeface="Arial" panose="020B0604020202020204" pitchFamily="34" charset="0"/>
            </a:rPr>
            <a:t>Announcement </a:t>
          </a:r>
        </a:p>
      </dgm:t>
    </dgm:pt>
    <dgm:pt modelId="{4669E412-36DA-495F-9839-C5C34CF0E122}" type="parTrans" cxnId="{A30DC023-CDA0-43FC-905D-01B57E0C3CC1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E8EF9D9C-DB9E-440B-B630-9AE8AA3078F6}" type="sibTrans" cxnId="{A30DC023-CDA0-43FC-905D-01B57E0C3CC1}">
      <dgm:prSet/>
      <dgm:spPr/>
      <dgm:t>
        <a:bodyPr/>
        <a:lstStyle/>
        <a:p>
          <a:endParaRPr lang="en-PH"/>
        </a:p>
      </dgm:t>
    </dgm:pt>
    <dgm:pt modelId="{9C2C01C5-0734-497C-961D-90E8425E8CD8}">
      <dgm:prSet custT="1"/>
      <dgm:spPr/>
      <dgm:t>
        <a:bodyPr/>
        <a:lstStyle/>
        <a:p>
          <a:r>
            <a:rPr lang="en-PH" sz="1400" i="1" dirty="0">
              <a:latin typeface="Century Gothic" panose="020B0502020202020204" pitchFamily="34" charset="0"/>
              <a:cs typeface="Arial" panose="020B0604020202020204" pitchFamily="34" charset="0"/>
            </a:rPr>
            <a:t>Monitoring </a:t>
          </a:r>
        </a:p>
      </dgm:t>
    </dgm:pt>
    <dgm:pt modelId="{5456EC7B-9CA2-4AE2-9C7F-33BE142C0FC9}" type="parTrans" cxnId="{8F503E8F-0F64-439A-9A58-5FBB26EF9047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9714B4B8-6F5C-4EEE-8035-604B2AB1484A}" type="sibTrans" cxnId="{8F503E8F-0F64-439A-9A58-5FBB26EF9047}">
      <dgm:prSet/>
      <dgm:spPr/>
      <dgm:t>
        <a:bodyPr/>
        <a:lstStyle/>
        <a:p>
          <a:endParaRPr lang="en-PH"/>
        </a:p>
      </dgm:t>
    </dgm:pt>
    <dgm:pt modelId="{20DBE499-5CD2-40F8-88B2-3957254AF161}">
      <dgm:prSet custT="1"/>
      <dgm:spPr/>
      <dgm:t>
        <a:bodyPr/>
        <a:lstStyle/>
        <a:p>
          <a:r>
            <a:rPr lang="en-PH" sz="1400" dirty="0">
              <a:latin typeface="Century Gothic" panose="020B0502020202020204" pitchFamily="34" charset="0"/>
              <a:cs typeface="Arial" panose="020B0604020202020204" pitchFamily="34" charset="0"/>
            </a:rPr>
            <a:t>Student</a:t>
          </a:r>
        </a:p>
      </dgm:t>
    </dgm:pt>
    <dgm:pt modelId="{0D705AE9-3753-4189-928D-6D46C47DBCE2}" type="parTrans" cxnId="{201D9C24-F462-4911-96DC-A62EFBE1507C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37CDFF68-1222-4D8F-B6AA-8A7B1D69D6B1}" type="sibTrans" cxnId="{201D9C24-F462-4911-96DC-A62EFBE1507C}">
      <dgm:prSet/>
      <dgm:spPr/>
      <dgm:t>
        <a:bodyPr/>
        <a:lstStyle/>
        <a:p>
          <a:endParaRPr lang="en-PH"/>
        </a:p>
      </dgm:t>
    </dgm:pt>
    <dgm:pt modelId="{8864285C-2329-42C5-AC4F-DFF3D56275BC}">
      <dgm:prSet custT="1"/>
      <dgm:spPr/>
      <dgm:t>
        <a:bodyPr/>
        <a:lstStyle/>
        <a:p>
          <a:r>
            <a:rPr lang="en-PH" sz="1400" dirty="0">
              <a:latin typeface="Century Gothic" panose="020B0502020202020204" pitchFamily="34" charset="0"/>
              <a:cs typeface="Arial" panose="020B0604020202020204" pitchFamily="34" charset="0"/>
            </a:rPr>
            <a:t> Payment </a:t>
          </a:r>
        </a:p>
      </dgm:t>
    </dgm:pt>
    <dgm:pt modelId="{55EE0E9B-1624-4787-942B-3903BEBAB6A6}" type="parTrans" cxnId="{91620E9C-8EFF-4EDF-B14E-BBD4250F6797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4AEB384F-028D-4802-8CDC-622BAD7FEFC4}" type="sibTrans" cxnId="{91620E9C-8EFF-4EDF-B14E-BBD4250F6797}">
      <dgm:prSet/>
      <dgm:spPr/>
      <dgm:t>
        <a:bodyPr/>
        <a:lstStyle/>
        <a:p>
          <a:endParaRPr lang="en-PH"/>
        </a:p>
      </dgm:t>
    </dgm:pt>
    <dgm:pt modelId="{4951F26D-5CCB-4B85-A0AF-490972FB55F3}">
      <dgm:prSet custT="1"/>
      <dgm:spPr/>
      <dgm:t>
        <a:bodyPr/>
        <a:lstStyle/>
        <a:p>
          <a:r>
            <a:rPr lang="en-PH" sz="1400" dirty="0">
              <a:latin typeface="Century Gothic" panose="020B0502020202020204" pitchFamily="34" charset="0"/>
              <a:cs typeface="Arial" panose="020B0604020202020204" pitchFamily="34" charset="0"/>
            </a:rPr>
            <a:t>Grades </a:t>
          </a:r>
        </a:p>
      </dgm:t>
    </dgm:pt>
    <dgm:pt modelId="{BF7E30C5-4DA5-471F-9CEE-3C4656EBDD72}" type="parTrans" cxnId="{CB03B285-587F-4FF8-B3C7-7831EFEC0A05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625703D9-4CE3-410F-93E0-BF19D1C3307C}" type="sibTrans" cxnId="{CB03B285-587F-4FF8-B3C7-7831EFEC0A05}">
      <dgm:prSet/>
      <dgm:spPr/>
      <dgm:t>
        <a:bodyPr/>
        <a:lstStyle/>
        <a:p>
          <a:endParaRPr lang="en-PH"/>
        </a:p>
      </dgm:t>
    </dgm:pt>
    <dgm:pt modelId="{07C2B73A-9E49-4C58-A087-AE7AAA04B076}">
      <dgm:prSet custT="1"/>
      <dgm:spPr/>
      <dgm:t>
        <a:bodyPr/>
        <a:lstStyle/>
        <a:p>
          <a:r>
            <a:rPr lang="en-PH" sz="1400" dirty="0">
              <a:latin typeface="Century Gothic" panose="020B0502020202020204" pitchFamily="34" charset="0"/>
              <a:cs typeface="Arial" panose="020B0604020202020204" pitchFamily="34" charset="0"/>
            </a:rPr>
            <a:t>Latest Update </a:t>
          </a:r>
        </a:p>
      </dgm:t>
    </dgm:pt>
    <dgm:pt modelId="{A86A0442-A525-4CFC-8D3E-36BE92E45FD9}" type="parTrans" cxnId="{60100F6E-6105-4C91-9EF2-82D5B383EBCA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59DDDB9C-6BA9-4A84-8EFD-20C330272B75}" type="sibTrans" cxnId="{60100F6E-6105-4C91-9EF2-82D5B383EBCA}">
      <dgm:prSet/>
      <dgm:spPr/>
      <dgm:t>
        <a:bodyPr/>
        <a:lstStyle/>
        <a:p>
          <a:endParaRPr lang="en-PH"/>
        </a:p>
      </dgm:t>
    </dgm:pt>
    <dgm:pt modelId="{0ABAE328-7BA3-4E83-B519-A5BF69088101}">
      <dgm:prSet custT="1"/>
      <dgm:spPr/>
      <dgm:t>
        <a:bodyPr/>
        <a:lstStyle/>
        <a:p>
          <a:r>
            <a:rPr lang="en-PH" sz="1400" dirty="0">
              <a:latin typeface="Century Gothic" panose="020B0502020202020204" pitchFamily="34" charset="0"/>
              <a:cs typeface="Arial" panose="020B0604020202020204" pitchFamily="34" charset="0"/>
            </a:rPr>
            <a:t>Account Balance </a:t>
          </a:r>
        </a:p>
      </dgm:t>
    </dgm:pt>
    <dgm:pt modelId="{B5740CEC-7F0C-4179-8E48-DDB64CFDD374}" type="parTrans" cxnId="{B9E5DCC6-E96D-4069-B37E-0C9EBFC2512B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B389DCF3-D814-427E-9369-70B7EC00B4A2}" type="sibTrans" cxnId="{B9E5DCC6-E96D-4069-B37E-0C9EBFC2512B}">
      <dgm:prSet/>
      <dgm:spPr/>
      <dgm:t>
        <a:bodyPr/>
        <a:lstStyle/>
        <a:p>
          <a:endParaRPr lang="en-PH"/>
        </a:p>
      </dgm:t>
    </dgm:pt>
    <dgm:pt modelId="{19F1C31F-8840-4716-B889-8DCBCEF75B1E}">
      <dgm:prSet custT="1"/>
      <dgm:spPr/>
      <dgm:t>
        <a:bodyPr/>
        <a:lstStyle/>
        <a:p>
          <a:r>
            <a:rPr lang="en-PH" sz="1400" dirty="0">
              <a:latin typeface="Century Gothic" panose="020B0502020202020204" pitchFamily="34" charset="0"/>
              <a:cs typeface="Arial" panose="020B0604020202020204" pitchFamily="34" charset="0"/>
            </a:rPr>
            <a:t>Curse Curriculum</a:t>
          </a:r>
        </a:p>
      </dgm:t>
    </dgm:pt>
    <dgm:pt modelId="{9A04C164-1262-4238-8B72-6F919749539C}" type="parTrans" cxnId="{955F1E7B-EE12-4EC6-BAEC-E2F140791949}">
      <dgm:prSet/>
      <dgm:spPr/>
      <dgm:t>
        <a:bodyPr/>
        <a:lstStyle/>
        <a:p>
          <a:endParaRPr lang="en-PH">
            <a:latin typeface="Century Gothic" panose="020B0502020202020204" pitchFamily="34" charset="0"/>
          </a:endParaRPr>
        </a:p>
      </dgm:t>
    </dgm:pt>
    <dgm:pt modelId="{331790B5-1910-4F16-9B68-DDBAF0587E69}" type="sibTrans" cxnId="{955F1E7B-EE12-4EC6-BAEC-E2F140791949}">
      <dgm:prSet/>
      <dgm:spPr/>
      <dgm:t>
        <a:bodyPr/>
        <a:lstStyle/>
        <a:p>
          <a:endParaRPr lang="en-PH"/>
        </a:p>
      </dgm:t>
    </dgm:pt>
    <dgm:pt modelId="{AF105D8D-AC5F-4E68-AB0C-87E1F889DF4B}" type="pres">
      <dgm:prSet presAssocID="{64DA4F8F-E2CC-41D1-988F-965AE280C5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70D14A-CAFC-4B5B-A699-EC763C69B130}" type="pres">
      <dgm:prSet presAssocID="{05282525-1DD9-4F5F-A07A-8AD70A30FCEC}" presName="hierRoot1" presStyleCnt="0">
        <dgm:presLayoutVars>
          <dgm:hierBranch val="init"/>
        </dgm:presLayoutVars>
      </dgm:prSet>
      <dgm:spPr/>
    </dgm:pt>
    <dgm:pt modelId="{C0D09B3F-FC75-4F70-9B25-C5CAEC0C01FF}" type="pres">
      <dgm:prSet presAssocID="{05282525-1DD9-4F5F-A07A-8AD70A30FCEC}" presName="rootComposite1" presStyleCnt="0"/>
      <dgm:spPr/>
    </dgm:pt>
    <dgm:pt modelId="{78F031B4-A5E8-44F6-948C-F2AB1F76FF80}" type="pres">
      <dgm:prSet presAssocID="{05282525-1DD9-4F5F-A07A-8AD70A30FCEC}" presName="rootText1" presStyleLbl="node0" presStyleIdx="0" presStyleCnt="1" custScaleX="257100">
        <dgm:presLayoutVars>
          <dgm:chPref val="3"/>
        </dgm:presLayoutVars>
      </dgm:prSet>
      <dgm:spPr/>
    </dgm:pt>
    <dgm:pt modelId="{E13C2F0D-2626-4658-80D5-7EFA9FB6E6E5}" type="pres">
      <dgm:prSet presAssocID="{05282525-1DD9-4F5F-A07A-8AD70A30FCEC}" presName="rootConnector1" presStyleLbl="node1" presStyleIdx="0" presStyleCnt="0"/>
      <dgm:spPr/>
    </dgm:pt>
    <dgm:pt modelId="{C1DC7668-59DA-4872-95AA-1FB505BA1343}" type="pres">
      <dgm:prSet presAssocID="{05282525-1DD9-4F5F-A07A-8AD70A30FCEC}" presName="hierChild2" presStyleCnt="0"/>
      <dgm:spPr/>
    </dgm:pt>
    <dgm:pt modelId="{113FE5C7-1EBE-43AF-8A03-30962670D57F}" type="pres">
      <dgm:prSet presAssocID="{B5389D3F-C901-41EB-9311-ED9D257FCA05}" presName="Name37" presStyleLbl="parChTrans1D2" presStyleIdx="0" presStyleCnt="5"/>
      <dgm:spPr/>
    </dgm:pt>
    <dgm:pt modelId="{7B34B287-E7B7-45EC-8E2E-F55CFDFCE7B7}" type="pres">
      <dgm:prSet presAssocID="{D1EEAF5A-2556-47D3-ABA1-1BECC546C95A}" presName="hierRoot2" presStyleCnt="0">
        <dgm:presLayoutVars>
          <dgm:hierBranch val="init"/>
        </dgm:presLayoutVars>
      </dgm:prSet>
      <dgm:spPr/>
    </dgm:pt>
    <dgm:pt modelId="{EBBB2D2C-2FEF-4866-93EC-F86F46D40C9F}" type="pres">
      <dgm:prSet presAssocID="{D1EEAF5A-2556-47D3-ABA1-1BECC546C95A}" presName="rootComposite" presStyleCnt="0"/>
      <dgm:spPr/>
    </dgm:pt>
    <dgm:pt modelId="{3CF054DF-60FA-4638-8AFE-C49635797854}" type="pres">
      <dgm:prSet presAssocID="{D1EEAF5A-2556-47D3-ABA1-1BECC546C95A}" presName="rootText" presStyleLbl="node2" presStyleIdx="0" presStyleCnt="5" custLinFactNeighborX="-75911" custLinFactNeighborY="-2300">
        <dgm:presLayoutVars>
          <dgm:chPref val="3"/>
        </dgm:presLayoutVars>
      </dgm:prSet>
      <dgm:spPr/>
    </dgm:pt>
    <dgm:pt modelId="{D82D49DA-A367-45B5-9FB9-D1E21B13F213}" type="pres">
      <dgm:prSet presAssocID="{D1EEAF5A-2556-47D3-ABA1-1BECC546C95A}" presName="rootConnector" presStyleLbl="node2" presStyleIdx="0" presStyleCnt="5"/>
      <dgm:spPr/>
    </dgm:pt>
    <dgm:pt modelId="{57C10EEF-7B63-452B-B004-46253E531D82}" type="pres">
      <dgm:prSet presAssocID="{D1EEAF5A-2556-47D3-ABA1-1BECC546C95A}" presName="hierChild4" presStyleCnt="0"/>
      <dgm:spPr/>
    </dgm:pt>
    <dgm:pt modelId="{11B0ED91-C3DF-4F8F-8911-44EE335388AD}" type="pres">
      <dgm:prSet presAssocID="{307A1934-3285-42D8-B4B4-533AD8374054}" presName="Name37" presStyleLbl="parChTrans1D3" presStyleIdx="0" presStyleCnt="16"/>
      <dgm:spPr/>
    </dgm:pt>
    <dgm:pt modelId="{FF298334-3DA5-4FE7-BEDE-89754C3E8928}" type="pres">
      <dgm:prSet presAssocID="{DD8913A3-C550-4FDB-9B23-D6E4A1BA36C7}" presName="hierRoot2" presStyleCnt="0">
        <dgm:presLayoutVars>
          <dgm:hierBranch val="init"/>
        </dgm:presLayoutVars>
      </dgm:prSet>
      <dgm:spPr/>
    </dgm:pt>
    <dgm:pt modelId="{782D0DE6-41EC-4C6F-A4DE-20A9B12BAA9A}" type="pres">
      <dgm:prSet presAssocID="{DD8913A3-C550-4FDB-9B23-D6E4A1BA36C7}" presName="rootComposite" presStyleCnt="0"/>
      <dgm:spPr/>
    </dgm:pt>
    <dgm:pt modelId="{22E19B2E-BF7E-4A0A-A9B8-42416D4FDBA8}" type="pres">
      <dgm:prSet presAssocID="{DD8913A3-C550-4FDB-9B23-D6E4A1BA36C7}" presName="rootText" presStyleLbl="node3" presStyleIdx="0" presStyleCnt="16" custLinFactNeighborX="-73611" custLinFactNeighborY="6901">
        <dgm:presLayoutVars>
          <dgm:chPref val="3"/>
        </dgm:presLayoutVars>
      </dgm:prSet>
      <dgm:spPr/>
    </dgm:pt>
    <dgm:pt modelId="{DBBB7862-125B-48BD-8AD3-0B391B1CF1A5}" type="pres">
      <dgm:prSet presAssocID="{DD8913A3-C550-4FDB-9B23-D6E4A1BA36C7}" presName="rootConnector" presStyleLbl="node3" presStyleIdx="0" presStyleCnt="16"/>
      <dgm:spPr/>
    </dgm:pt>
    <dgm:pt modelId="{E6360883-9D80-47E9-96D5-DFE5F8FB23E8}" type="pres">
      <dgm:prSet presAssocID="{DD8913A3-C550-4FDB-9B23-D6E4A1BA36C7}" presName="hierChild4" presStyleCnt="0"/>
      <dgm:spPr/>
    </dgm:pt>
    <dgm:pt modelId="{498784AB-2611-4862-8888-08B5934CF83C}" type="pres">
      <dgm:prSet presAssocID="{DD8913A3-C550-4FDB-9B23-D6E4A1BA36C7}" presName="hierChild5" presStyleCnt="0"/>
      <dgm:spPr/>
    </dgm:pt>
    <dgm:pt modelId="{A5469CFE-6AAE-4FE2-BAA5-E6475D82DF74}" type="pres">
      <dgm:prSet presAssocID="{9FC9B0BE-8B62-4745-B31B-68460A55B479}" presName="Name37" presStyleLbl="parChTrans1D3" presStyleIdx="1" presStyleCnt="16"/>
      <dgm:spPr/>
    </dgm:pt>
    <dgm:pt modelId="{4B5AD1A1-5284-472E-89B2-DC48943E541B}" type="pres">
      <dgm:prSet presAssocID="{F637CCEF-4A43-4858-8F80-C790506397E5}" presName="hierRoot2" presStyleCnt="0">
        <dgm:presLayoutVars>
          <dgm:hierBranch val="init"/>
        </dgm:presLayoutVars>
      </dgm:prSet>
      <dgm:spPr/>
    </dgm:pt>
    <dgm:pt modelId="{CA76E357-176F-4FEB-935E-828B257346CE}" type="pres">
      <dgm:prSet presAssocID="{F637CCEF-4A43-4858-8F80-C790506397E5}" presName="rootComposite" presStyleCnt="0"/>
      <dgm:spPr/>
    </dgm:pt>
    <dgm:pt modelId="{4D83B4F4-2707-4E78-A016-9346148C92BE}" type="pres">
      <dgm:prSet presAssocID="{F637CCEF-4A43-4858-8F80-C790506397E5}" presName="rootText" presStyleLbl="node3" presStyleIdx="1" presStyleCnt="16" custLinFactNeighborX="-72461" custLinFactNeighborY="-4601">
        <dgm:presLayoutVars>
          <dgm:chPref val="3"/>
        </dgm:presLayoutVars>
      </dgm:prSet>
      <dgm:spPr/>
    </dgm:pt>
    <dgm:pt modelId="{CB13B98E-9534-49C5-A813-6091AB865802}" type="pres">
      <dgm:prSet presAssocID="{F637CCEF-4A43-4858-8F80-C790506397E5}" presName="rootConnector" presStyleLbl="node3" presStyleIdx="1" presStyleCnt="16"/>
      <dgm:spPr/>
    </dgm:pt>
    <dgm:pt modelId="{CAAE2C34-41E6-41FB-9EAA-95376D7B76D5}" type="pres">
      <dgm:prSet presAssocID="{F637CCEF-4A43-4858-8F80-C790506397E5}" presName="hierChild4" presStyleCnt="0"/>
      <dgm:spPr/>
    </dgm:pt>
    <dgm:pt modelId="{D687578B-1F24-4BA0-A4C4-E5106D959734}" type="pres">
      <dgm:prSet presAssocID="{F637CCEF-4A43-4858-8F80-C790506397E5}" presName="hierChild5" presStyleCnt="0"/>
      <dgm:spPr/>
    </dgm:pt>
    <dgm:pt modelId="{9D347FF4-BF70-4D38-B788-9087CCE5F0A8}" type="pres">
      <dgm:prSet presAssocID="{A91F5FF2-5349-46BD-996A-64E9A033152E}" presName="Name37" presStyleLbl="parChTrans1D3" presStyleIdx="2" presStyleCnt="16"/>
      <dgm:spPr/>
    </dgm:pt>
    <dgm:pt modelId="{DEC11895-A35C-42A4-B175-934B9EE25FC6}" type="pres">
      <dgm:prSet presAssocID="{5BBCAED3-0044-4A62-94CF-867817AD3664}" presName="hierRoot2" presStyleCnt="0">
        <dgm:presLayoutVars>
          <dgm:hierBranch val="init"/>
        </dgm:presLayoutVars>
      </dgm:prSet>
      <dgm:spPr/>
    </dgm:pt>
    <dgm:pt modelId="{43741CF6-F80B-46D9-8D72-82780901B617}" type="pres">
      <dgm:prSet presAssocID="{5BBCAED3-0044-4A62-94CF-867817AD3664}" presName="rootComposite" presStyleCnt="0"/>
      <dgm:spPr/>
    </dgm:pt>
    <dgm:pt modelId="{63896D74-ABE0-44CD-BBEF-7E49BFC8BC39}" type="pres">
      <dgm:prSet presAssocID="{5BBCAED3-0044-4A62-94CF-867817AD3664}" presName="rootText" presStyleLbl="node3" presStyleIdx="2" presStyleCnt="16" custLinFactNeighborX="-71310" custLinFactNeighborY="-2300">
        <dgm:presLayoutVars>
          <dgm:chPref val="3"/>
        </dgm:presLayoutVars>
      </dgm:prSet>
      <dgm:spPr/>
    </dgm:pt>
    <dgm:pt modelId="{2F41CE8E-4805-4CDD-8F50-74584035109B}" type="pres">
      <dgm:prSet presAssocID="{5BBCAED3-0044-4A62-94CF-867817AD3664}" presName="rootConnector" presStyleLbl="node3" presStyleIdx="2" presStyleCnt="16"/>
      <dgm:spPr/>
    </dgm:pt>
    <dgm:pt modelId="{D3982858-D82A-4F86-B5CC-2CDF592C8153}" type="pres">
      <dgm:prSet presAssocID="{5BBCAED3-0044-4A62-94CF-867817AD3664}" presName="hierChild4" presStyleCnt="0"/>
      <dgm:spPr/>
    </dgm:pt>
    <dgm:pt modelId="{8CE389E9-88D0-4C5F-9C36-FF0E71C49AD7}" type="pres">
      <dgm:prSet presAssocID="{5BBCAED3-0044-4A62-94CF-867817AD3664}" presName="hierChild5" presStyleCnt="0"/>
      <dgm:spPr/>
    </dgm:pt>
    <dgm:pt modelId="{EE81C94B-D004-43E2-9D63-80D47B0406F5}" type="pres">
      <dgm:prSet presAssocID="{8D3C4C27-6946-49C3-A9F6-89D98CE59466}" presName="Name37" presStyleLbl="parChTrans1D3" presStyleIdx="3" presStyleCnt="16"/>
      <dgm:spPr/>
    </dgm:pt>
    <dgm:pt modelId="{B57AF891-2D2D-4DD5-8BC2-078311DD4E10}" type="pres">
      <dgm:prSet presAssocID="{C099F928-D546-461F-8345-FF8920214A04}" presName="hierRoot2" presStyleCnt="0">
        <dgm:presLayoutVars>
          <dgm:hierBranch val="init"/>
        </dgm:presLayoutVars>
      </dgm:prSet>
      <dgm:spPr/>
    </dgm:pt>
    <dgm:pt modelId="{2BC06CA5-8164-49C6-B409-4A9115BD5388}" type="pres">
      <dgm:prSet presAssocID="{C099F928-D546-461F-8345-FF8920214A04}" presName="rootComposite" presStyleCnt="0"/>
      <dgm:spPr/>
    </dgm:pt>
    <dgm:pt modelId="{F0E135F1-5DD8-44FF-9CE0-07C8581E14CC}" type="pres">
      <dgm:prSet presAssocID="{C099F928-D546-461F-8345-FF8920214A04}" presName="rootText" presStyleLbl="node3" presStyleIdx="3" presStyleCnt="16" custLinFactNeighborX="-67860" custLinFactNeighborY="9201">
        <dgm:presLayoutVars>
          <dgm:chPref val="3"/>
        </dgm:presLayoutVars>
      </dgm:prSet>
      <dgm:spPr/>
    </dgm:pt>
    <dgm:pt modelId="{5EDDF7EA-91CE-4C68-BBAF-2B474D668B43}" type="pres">
      <dgm:prSet presAssocID="{C099F928-D546-461F-8345-FF8920214A04}" presName="rootConnector" presStyleLbl="node3" presStyleIdx="3" presStyleCnt="16"/>
      <dgm:spPr/>
    </dgm:pt>
    <dgm:pt modelId="{298D33DC-B684-43ED-913C-13F5F0F73265}" type="pres">
      <dgm:prSet presAssocID="{C099F928-D546-461F-8345-FF8920214A04}" presName="hierChild4" presStyleCnt="0"/>
      <dgm:spPr/>
    </dgm:pt>
    <dgm:pt modelId="{7DCCE6EB-E360-476F-BDFA-D8EA5D1D3A57}" type="pres">
      <dgm:prSet presAssocID="{C099F928-D546-461F-8345-FF8920214A04}" presName="hierChild5" presStyleCnt="0"/>
      <dgm:spPr/>
    </dgm:pt>
    <dgm:pt modelId="{AB923A25-16FA-46B9-B0B6-6CE80E79CCBA}" type="pres">
      <dgm:prSet presAssocID="{D1EEAF5A-2556-47D3-ABA1-1BECC546C95A}" presName="hierChild5" presStyleCnt="0"/>
      <dgm:spPr/>
    </dgm:pt>
    <dgm:pt modelId="{554ADE70-872B-4C73-BD6C-5AC817232A7E}" type="pres">
      <dgm:prSet presAssocID="{49A901EC-EB39-4574-8AE0-34834A17D146}" presName="Name37" presStyleLbl="parChTrans1D2" presStyleIdx="1" presStyleCnt="5"/>
      <dgm:spPr/>
    </dgm:pt>
    <dgm:pt modelId="{A13E137E-96E8-4946-B506-254C46D31762}" type="pres">
      <dgm:prSet presAssocID="{A7D5C866-858C-435F-9628-FA40CA2F9E1F}" presName="hierRoot2" presStyleCnt="0">
        <dgm:presLayoutVars>
          <dgm:hierBranch val="init"/>
        </dgm:presLayoutVars>
      </dgm:prSet>
      <dgm:spPr/>
    </dgm:pt>
    <dgm:pt modelId="{677179B3-784B-4489-8C5E-3406A454E5E9}" type="pres">
      <dgm:prSet presAssocID="{A7D5C866-858C-435F-9628-FA40CA2F9E1F}" presName="rootComposite" presStyleCnt="0"/>
      <dgm:spPr/>
    </dgm:pt>
    <dgm:pt modelId="{F82B0536-0F2C-4DEE-A3A2-58792BA624B2}" type="pres">
      <dgm:prSet presAssocID="{A7D5C866-858C-435F-9628-FA40CA2F9E1F}" presName="rootText" presStyleLbl="node2" presStyleIdx="1" presStyleCnt="5" custScaleY="97732" custLinFactNeighborX="-45384" custLinFactNeighborY="-648">
        <dgm:presLayoutVars>
          <dgm:chPref val="3"/>
        </dgm:presLayoutVars>
      </dgm:prSet>
      <dgm:spPr/>
    </dgm:pt>
    <dgm:pt modelId="{706A38D2-58ED-4963-A61A-65FEBE911631}" type="pres">
      <dgm:prSet presAssocID="{A7D5C866-858C-435F-9628-FA40CA2F9E1F}" presName="rootConnector" presStyleLbl="node2" presStyleIdx="1" presStyleCnt="5"/>
      <dgm:spPr/>
    </dgm:pt>
    <dgm:pt modelId="{93901B5E-1015-4E3E-A6E5-C6BF721E1214}" type="pres">
      <dgm:prSet presAssocID="{A7D5C866-858C-435F-9628-FA40CA2F9E1F}" presName="hierChild4" presStyleCnt="0"/>
      <dgm:spPr/>
    </dgm:pt>
    <dgm:pt modelId="{490A9F37-CC73-4985-9469-2C9683EA8429}" type="pres">
      <dgm:prSet presAssocID="{4669E412-36DA-495F-9839-C5C34CF0E122}" presName="Name37" presStyleLbl="parChTrans1D3" presStyleIdx="4" presStyleCnt="16"/>
      <dgm:spPr/>
    </dgm:pt>
    <dgm:pt modelId="{A6FD91E0-4E14-4B14-B319-B4977B2F4237}" type="pres">
      <dgm:prSet presAssocID="{DA11B3AD-667F-44C6-897C-0F3DF0ABF29B}" presName="hierRoot2" presStyleCnt="0">
        <dgm:presLayoutVars>
          <dgm:hierBranch val="init"/>
        </dgm:presLayoutVars>
      </dgm:prSet>
      <dgm:spPr/>
    </dgm:pt>
    <dgm:pt modelId="{5389362E-E06E-45B3-84E5-0E3B1A5C0E32}" type="pres">
      <dgm:prSet presAssocID="{DA11B3AD-667F-44C6-897C-0F3DF0ABF29B}" presName="rootComposite" presStyleCnt="0"/>
      <dgm:spPr/>
    </dgm:pt>
    <dgm:pt modelId="{83F64033-24C7-4C9D-BB55-FF2BA0F38B6D}" type="pres">
      <dgm:prSet presAssocID="{DA11B3AD-667F-44C6-897C-0F3DF0ABF29B}" presName="rootText" presStyleLbl="node3" presStyleIdx="4" presStyleCnt="16" custScaleX="126883" custLinFactNeighborX="-44071" custLinFactNeighborY="589">
        <dgm:presLayoutVars>
          <dgm:chPref val="3"/>
        </dgm:presLayoutVars>
      </dgm:prSet>
      <dgm:spPr/>
    </dgm:pt>
    <dgm:pt modelId="{AE6D2FC7-4E3C-452B-8F23-D254AFD7D094}" type="pres">
      <dgm:prSet presAssocID="{DA11B3AD-667F-44C6-897C-0F3DF0ABF29B}" presName="rootConnector" presStyleLbl="node3" presStyleIdx="4" presStyleCnt="16"/>
      <dgm:spPr/>
    </dgm:pt>
    <dgm:pt modelId="{FB26D785-E62C-4EFA-9018-B5785C022BB7}" type="pres">
      <dgm:prSet presAssocID="{DA11B3AD-667F-44C6-897C-0F3DF0ABF29B}" presName="hierChild4" presStyleCnt="0"/>
      <dgm:spPr/>
    </dgm:pt>
    <dgm:pt modelId="{8AB8D69C-99EF-491A-9650-253101878671}" type="pres">
      <dgm:prSet presAssocID="{DA11B3AD-667F-44C6-897C-0F3DF0ABF29B}" presName="hierChild5" presStyleCnt="0"/>
      <dgm:spPr/>
    </dgm:pt>
    <dgm:pt modelId="{D2224B42-8FA3-4379-A081-B2B9EB4B910D}" type="pres">
      <dgm:prSet presAssocID="{A86A0442-A525-4CFC-8D3E-36BE92E45FD9}" presName="Name37" presStyleLbl="parChTrans1D3" presStyleIdx="5" presStyleCnt="16"/>
      <dgm:spPr/>
    </dgm:pt>
    <dgm:pt modelId="{42C30C21-3C8F-4331-AFF7-7FF4B833842B}" type="pres">
      <dgm:prSet presAssocID="{07C2B73A-9E49-4C58-A087-AE7AAA04B076}" presName="hierRoot2" presStyleCnt="0">
        <dgm:presLayoutVars>
          <dgm:hierBranch val="init"/>
        </dgm:presLayoutVars>
      </dgm:prSet>
      <dgm:spPr/>
    </dgm:pt>
    <dgm:pt modelId="{A5FA18AD-EBDB-4D60-B18F-323A1A5EF1BA}" type="pres">
      <dgm:prSet presAssocID="{07C2B73A-9E49-4C58-A087-AE7AAA04B076}" presName="rootComposite" presStyleCnt="0"/>
      <dgm:spPr/>
    </dgm:pt>
    <dgm:pt modelId="{C11F4CCD-3A96-4AA9-8396-952AA7608CEB}" type="pres">
      <dgm:prSet presAssocID="{07C2B73A-9E49-4C58-A087-AE7AAA04B076}" presName="rootText" presStyleLbl="node3" presStyleIdx="5" presStyleCnt="16" custLinFactNeighborX="-40537" custLinFactNeighborY="-6236">
        <dgm:presLayoutVars>
          <dgm:chPref val="3"/>
        </dgm:presLayoutVars>
      </dgm:prSet>
      <dgm:spPr/>
    </dgm:pt>
    <dgm:pt modelId="{3F21EC8D-6F83-48B5-BAE0-E0FC148727A0}" type="pres">
      <dgm:prSet presAssocID="{07C2B73A-9E49-4C58-A087-AE7AAA04B076}" presName="rootConnector" presStyleLbl="node3" presStyleIdx="5" presStyleCnt="16"/>
      <dgm:spPr/>
    </dgm:pt>
    <dgm:pt modelId="{E77DC880-5F94-4CEA-AC71-B5C01E4C41BE}" type="pres">
      <dgm:prSet presAssocID="{07C2B73A-9E49-4C58-A087-AE7AAA04B076}" presName="hierChild4" presStyleCnt="0"/>
      <dgm:spPr/>
    </dgm:pt>
    <dgm:pt modelId="{7CFD59A6-B8E9-4817-8D4E-D35424DFCB92}" type="pres">
      <dgm:prSet presAssocID="{07C2B73A-9E49-4C58-A087-AE7AAA04B076}" presName="hierChild5" presStyleCnt="0"/>
      <dgm:spPr/>
    </dgm:pt>
    <dgm:pt modelId="{C03B7C23-C1BF-407D-B110-94F64F22D74C}" type="pres">
      <dgm:prSet presAssocID="{A7D5C866-858C-435F-9628-FA40CA2F9E1F}" presName="hierChild5" presStyleCnt="0"/>
      <dgm:spPr/>
    </dgm:pt>
    <dgm:pt modelId="{0D87E16A-3758-4F0C-900E-BD749A1E99AC}" type="pres">
      <dgm:prSet presAssocID="{E2B26708-D1F8-44C8-908A-0FEC2B9C97AA}" presName="Name37" presStyleLbl="parChTrans1D2" presStyleIdx="2" presStyleCnt="5"/>
      <dgm:spPr/>
    </dgm:pt>
    <dgm:pt modelId="{29E84EA9-D211-4CDC-B12B-06B1F34E42A8}" type="pres">
      <dgm:prSet presAssocID="{83B58CB9-53ED-418A-ABC1-502B61DBE861}" presName="hierRoot2" presStyleCnt="0">
        <dgm:presLayoutVars>
          <dgm:hierBranch val="init"/>
        </dgm:presLayoutVars>
      </dgm:prSet>
      <dgm:spPr/>
    </dgm:pt>
    <dgm:pt modelId="{51D0BA3E-4EED-4BCF-9832-BEF18FB8A9E4}" type="pres">
      <dgm:prSet presAssocID="{83B58CB9-53ED-418A-ABC1-502B61DBE861}" presName="rootComposite" presStyleCnt="0"/>
      <dgm:spPr/>
    </dgm:pt>
    <dgm:pt modelId="{3632F84C-685C-41B3-9777-D17C09629B22}" type="pres">
      <dgm:prSet presAssocID="{83B58CB9-53ED-418A-ABC1-502B61DBE861}" presName="rootText" presStyleLbl="node2" presStyleIdx="2" presStyleCnt="5" custLinFactNeighborX="-23137" custLinFactNeighborY="-1438">
        <dgm:presLayoutVars>
          <dgm:chPref val="3"/>
        </dgm:presLayoutVars>
      </dgm:prSet>
      <dgm:spPr/>
    </dgm:pt>
    <dgm:pt modelId="{29B3F127-6366-41A4-B4B2-1B9DB72C4F44}" type="pres">
      <dgm:prSet presAssocID="{83B58CB9-53ED-418A-ABC1-502B61DBE861}" presName="rootConnector" presStyleLbl="node2" presStyleIdx="2" presStyleCnt="5"/>
      <dgm:spPr/>
    </dgm:pt>
    <dgm:pt modelId="{CA3371FD-100B-4510-BFC5-2BEEBDD53FBE}" type="pres">
      <dgm:prSet presAssocID="{83B58CB9-53ED-418A-ABC1-502B61DBE861}" presName="hierChild4" presStyleCnt="0"/>
      <dgm:spPr/>
    </dgm:pt>
    <dgm:pt modelId="{A518C67F-1173-43BB-87EC-148309F3A071}" type="pres">
      <dgm:prSet presAssocID="{289A8D98-304D-48C0-A49E-BF9AD38DCEEC}" presName="Name37" presStyleLbl="parChTrans1D3" presStyleIdx="6" presStyleCnt="16"/>
      <dgm:spPr/>
    </dgm:pt>
    <dgm:pt modelId="{E55681F4-AB3C-4649-9038-A1F4692C6A1D}" type="pres">
      <dgm:prSet presAssocID="{FB380043-B717-443E-AA3E-581554240B25}" presName="hierRoot2" presStyleCnt="0">
        <dgm:presLayoutVars>
          <dgm:hierBranch val="init"/>
        </dgm:presLayoutVars>
      </dgm:prSet>
      <dgm:spPr/>
    </dgm:pt>
    <dgm:pt modelId="{D1A916A2-DCEB-4B8D-B0EE-F6C2275D19BF}" type="pres">
      <dgm:prSet presAssocID="{FB380043-B717-443E-AA3E-581554240B25}" presName="rootComposite" presStyleCnt="0"/>
      <dgm:spPr/>
    </dgm:pt>
    <dgm:pt modelId="{7E39B1CB-0093-4FDA-8C56-1A46E4E58D0A}" type="pres">
      <dgm:prSet presAssocID="{FB380043-B717-443E-AA3E-581554240B25}" presName="rootText" presStyleLbl="node3" presStyleIdx="6" presStyleCnt="16" custLinFactNeighborX="-20508" custLinFactNeighborY="-2159">
        <dgm:presLayoutVars>
          <dgm:chPref val="3"/>
        </dgm:presLayoutVars>
      </dgm:prSet>
      <dgm:spPr/>
    </dgm:pt>
    <dgm:pt modelId="{E98EC7C5-3602-4B2C-986E-3C62464C7AA2}" type="pres">
      <dgm:prSet presAssocID="{FB380043-B717-443E-AA3E-581554240B25}" presName="rootConnector" presStyleLbl="node3" presStyleIdx="6" presStyleCnt="16"/>
      <dgm:spPr/>
    </dgm:pt>
    <dgm:pt modelId="{BA016811-ADEF-4085-9F27-9AC6BBDB1629}" type="pres">
      <dgm:prSet presAssocID="{FB380043-B717-443E-AA3E-581554240B25}" presName="hierChild4" presStyleCnt="0"/>
      <dgm:spPr/>
    </dgm:pt>
    <dgm:pt modelId="{7D57BFD6-DA8D-4508-B86D-3ACEB6022BB5}" type="pres">
      <dgm:prSet presAssocID="{FB380043-B717-443E-AA3E-581554240B25}" presName="hierChild5" presStyleCnt="0"/>
      <dgm:spPr/>
    </dgm:pt>
    <dgm:pt modelId="{B15BE797-F20D-42BF-83C0-8BFDE0A9AAEA}" type="pres">
      <dgm:prSet presAssocID="{4AD60BC8-30E7-409C-8EF5-C634C8C42C61}" presName="Name37" presStyleLbl="parChTrans1D3" presStyleIdx="7" presStyleCnt="16"/>
      <dgm:spPr/>
    </dgm:pt>
    <dgm:pt modelId="{BF98D2D7-8089-4C94-B0A3-33CDCECB0866}" type="pres">
      <dgm:prSet presAssocID="{D8069783-C103-4687-805F-FB04085AAFE8}" presName="hierRoot2" presStyleCnt="0">
        <dgm:presLayoutVars>
          <dgm:hierBranch val="init"/>
        </dgm:presLayoutVars>
      </dgm:prSet>
      <dgm:spPr/>
    </dgm:pt>
    <dgm:pt modelId="{175B89FE-B818-4B41-990F-CE97C8B5ABEB}" type="pres">
      <dgm:prSet presAssocID="{D8069783-C103-4687-805F-FB04085AAFE8}" presName="rootComposite" presStyleCnt="0"/>
      <dgm:spPr/>
    </dgm:pt>
    <dgm:pt modelId="{98E55359-8060-4E49-821F-DA14732ECF7E}" type="pres">
      <dgm:prSet presAssocID="{D8069783-C103-4687-805F-FB04085AAFE8}" presName="rootText" presStyleLbl="node3" presStyleIdx="7" presStyleCnt="16" custScaleX="121739" custLinFactNeighborX="-19429" custLinFactNeighborY="-2159">
        <dgm:presLayoutVars>
          <dgm:chPref val="3"/>
        </dgm:presLayoutVars>
      </dgm:prSet>
      <dgm:spPr/>
    </dgm:pt>
    <dgm:pt modelId="{440FF7A3-4E26-4339-8870-9862D30EDA23}" type="pres">
      <dgm:prSet presAssocID="{D8069783-C103-4687-805F-FB04085AAFE8}" presName="rootConnector" presStyleLbl="node3" presStyleIdx="7" presStyleCnt="16"/>
      <dgm:spPr/>
    </dgm:pt>
    <dgm:pt modelId="{84035F0A-843D-4676-BF7D-4E2015FB27F4}" type="pres">
      <dgm:prSet presAssocID="{D8069783-C103-4687-805F-FB04085AAFE8}" presName="hierChild4" presStyleCnt="0"/>
      <dgm:spPr/>
    </dgm:pt>
    <dgm:pt modelId="{8925CD21-BE96-45AC-89D2-A2589416A157}" type="pres">
      <dgm:prSet presAssocID="{D8069783-C103-4687-805F-FB04085AAFE8}" presName="hierChild5" presStyleCnt="0"/>
      <dgm:spPr/>
    </dgm:pt>
    <dgm:pt modelId="{C40CBFB4-C2A2-40E5-A39C-0D75F4158D55}" type="pres">
      <dgm:prSet presAssocID="{BF7E30C5-4DA5-471F-9CEE-3C4656EBDD72}" presName="Name37" presStyleLbl="parChTrans1D3" presStyleIdx="8" presStyleCnt="16"/>
      <dgm:spPr/>
    </dgm:pt>
    <dgm:pt modelId="{53920BAB-74E2-43D9-BAD0-075D07ED7C59}" type="pres">
      <dgm:prSet presAssocID="{4951F26D-5CCB-4B85-A0AF-490972FB55F3}" presName="hierRoot2" presStyleCnt="0">
        <dgm:presLayoutVars>
          <dgm:hierBranch val="init"/>
        </dgm:presLayoutVars>
      </dgm:prSet>
      <dgm:spPr/>
    </dgm:pt>
    <dgm:pt modelId="{3B06AB06-D867-415A-9CEF-C61227762DBD}" type="pres">
      <dgm:prSet presAssocID="{4951F26D-5CCB-4B85-A0AF-490972FB55F3}" presName="rootComposite" presStyleCnt="0"/>
      <dgm:spPr/>
    </dgm:pt>
    <dgm:pt modelId="{FBF60459-6188-4E75-8C9D-E22A61B25999}" type="pres">
      <dgm:prSet presAssocID="{4951F26D-5CCB-4B85-A0AF-490972FB55F3}" presName="rootText" presStyleLbl="node3" presStyleIdx="8" presStyleCnt="16" custLinFactNeighborX="-19429" custLinFactNeighborY="-15112">
        <dgm:presLayoutVars>
          <dgm:chPref val="3"/>
        </dgm:presLayoutVars>
      </dgm:prSet>
      <dgm:spPr/>
    </dgm:pt>
    <dgm:pt modelId="{E4EE2C6F-2C2C-4C6A-856D-415F4BD8F546}" type="pres">
      <dgm:prSet presAssocID="{4951F26D-5CCB-4B85-A0AF-490972FB55F3}" presName="rootConnector" presStyleLbl="node3" presStyleIdx="8" presStyleCnt="16"/>
      <dgm:spPr/>
    </dgm:pt>
    <dgm:pt modelId="{C070FD48-1994-459C-BA97-6B1A370D62EF}" type="pres">
      <dgm:prSet presAssocID="{4951F26D-5CCB-4B85-A0AF-490972FB55F3}" presName="hierChild4" presStyleCnt="0"/>
      <dgm:spPr/>
    </dgm:pt>
    <dgm:pt modelId="{52730223-DA67-4057-A89B-F0667828FA01}" type="pres">
      <dgm:prSet presAssocID="{4951F26D-5CCB-4B85-A0AF-490972FB55F3}" presName="hierChild5" presStyleCnt="0"/>
      <dgm:spPr/>
    </dgm:pt>
    <dgm:pt modelId="{383D707E-F81F-4E2F-B459-A69B4909F3D8}" type="pres">
      <dgm:prSet presAssocID="{9A04C164-1262-4238-8B72-6F919749539C}" presName="Name37" presStyleLbl="parChTrans1D3" presStyleIdx="9" presStyleCnt="16"/>
      <dgm:spPr/>
    </dgm:pt>
    <dgm:pt modelId="{F47A7DD1-7EE9-4BD9-A36B-8E42A4B57123}" type="pres">
      <dgm:prSet presAssocID="{19F1C31F-8840-4716-B889-8DCBCEF75B1E}" presName="hierRoot2" presStyleCnt="0">
        <dgm:presLayoutVars>
          <dgm:hierBranch val="init"/>
        </dgm:presLayoutVars>
      </dgm:prSet>
      <dgm:spPr/>
    </dgm:pt>
    <dgm:pt modelId="{B8C08D2A-FD95-41C0-8D87-95BE0B6E138B}" type="pres">
      <dgm:prSet presAssocID="{19F1C31F-8840-4716-B889-8DCBCEF75B1E}" presName="rootComposite" presStyleCnt="0"/>
      <dgm:spPr/>
    </dgm:pt>
    <dgm:pt modelId="{F32DEB20-C554-494B-AD2B-DCAF7E292F62}" type="pres">
      <dgm:prSet presAssocID="{19F1C31F-8840-4716-B889-8DCBCEF75B1E}" presName="rootText" presStyleLbl="node3" presStyleIdx="9" presStyleCnt="16" custLinFactNeighborX="-17839" custLinFactNeighborY="-11892">
        <dgm:presLayoutVars>
          <dgm:chPref val="3"/>
        </dgm:presLayoutVars>
      </dgm:prSet>
      <dgm:spPr/>
    </dgm:pt>
    <dgm:pt modelId="{8456802D-F102-4B12-B8C4-C513FB8CEC91}" type="pres">
      <dgm:prSet presAssocID="{19F1C31F-8840-4716-B889-8DCBCEF75B1E}" presName="rootConnector" presStyleLbl="node3" presStyleIdx="9" presStyleCnt="16"/>
      <dgm:spPr/>
    </dgm:pt>
    <dgm:pt modelId="{237E95D1-4F80-4F93-B620-4980AC36552B}" type="pres">
      <dgm:prSet presAssocID="{19F1C31F-8840-4716-B889-8DCBCEF75B1E}" presName="hierChild4" presStyleCnt="0"/>
      <dgm:spPr/>
    </dgm:pt>
    <dgm:pt modelId="{531BDA22-057F-4C13-8714-7261A05802FE}" type="pres">
      <dgm:prSet presAssocID="{19F1C31F-8840-4716-B889-8DCBCEF75B1E}" presName="hierChild5" presStyleCnt="0"/>
      <dgm:spPr/>
    </dgm:pt>
    <dgm:pt modelId="{7647DBD4-FB3F-4263-9193-A4271E29CA6F}" type="pres">
      <dgm:prSet presAssocID="{B5740CEC-7F0C-4179-8E48-DDB64CFDD374}" presName="Name37" presStyleLbl="parChTrans1D3" presStyleIdx="10" presStyleCnt="16"/>
      <dgm:spPr/>
    </dgm:pt>
    <dgm:pt modelId="{44D67A8E-8274-47F0-96E3-3D3A0BFF73F2}" type="pres">
      <dgm:prSet presAssocID="{0ABAE328-7BA3-4E83-B519-A5BF69088101}" presName="hierRoot2" presStyleCnt="0">
        <dgm:presLayoutVars>
          <dgm:hierBranch val="init"/>
        </dgm:presLayoutVars>
      </dgm:prSet>
      <dgm:spPr/>
    </dgm:pt>
    <dgm:pt modelId="{9AC98144-8067-4AD2-9B36-559C03310136}" type="pres">
      <dgm:prSet presAssocID="{0ABAE328-7BA3-4E83-B519-A5BF69088101}" presName="rootComposite" presStyleCnt="0"/>
      <dgm:spPr/>
    </dgm:pt>
    <dgm:pt modelId="{C2B21479-F264-41F8-B868-B68E8322573C}" type="pres">
      <dgm:prSet presAssocID="{0ABAE328-7BA3-4E83-B519-A5BF69088101}" presName="rootText" presStyleLbl="node3" presStyleIdx="10" presStyleCnt="16" custLinFactNeighborX="-17270" custLinFactNeighborY="-25905">
        <dgm:presLayoutVars>
          <dgm:chPref val="3"/>
        </dgm:presLayoutVars>
      </dgm:prSet>
      <dgm:spPr/>
    </dgm:pt>
    <dgm:pt modelId="{59A3BB75-953F-4F02-9178-B134D1E4DB65}" type="pres">
      <dgm:prSet presAssocID="{0ABAE328-7BA3-4E83-B519-A5BF69088101}" presName="rootConnector" presStyleLbl="node3" presStyleIdx="10" presStyleCnt="16"/>
      <dgm:spPr/>
    </dgm:pt>
    <dgm:pt modelId="{8124E300-AE55-4DCF-A784-358DBDCC187F}" type="pres">
      <dgm:prSet presAssocID="{0ABAE328-7BA3-4E83-B519-A5BF69088101}" presName="hierChild4" presStyleCnt="0"/>
      <dgm:spPr/>
    </dgm:pt>
    <dgm:pt modelId="{87BC1233-0212-49D2-BDF0-ADC1286E5C5E}" type="pres">
      <dgm:prSet presAssocID="{0ABAE328-7BA3-4E83-B519-A5BF69088101}" presName="hierChild5" presStyleCnt="0"/>
      <dgm:spPr/>
    </dgm:pt>
    <dgm:pt modelId="{D57AD4DF-3DC1-4A87-9911-CAC2539E107E}" type="pres">
      <dgm:prSet presAssocID="{83B58CB9-53ED-418A-ABC1-502B61DBE861}" presName="hierChild5" presStyleCnt="0"/>
      <dgm:spPr/>
    </dgm:pt>
    <dgm:pt modelId="{702F8CF9-4D52-47FB-83E5-A87E39BD4443}" type="pres">
      <dgm:prSet presAssocID="{5456EC7B-9CA2-4AE2-9C7F-33BE142C0FC9}" presName="Name37" presStyleLbl="parChTrans1D2" presStyleIdx="3" presStyleCnt="5"/>
      <dgm:spPr/>
    </dgm:pt>
    <dgm:pt modelId="{A8682AE3-83D7-4D67-893C-EACFE5EEBEF0}" type="pres">
      <dgm:prSet presAssocID="{9C2C01C5-0734-497C-961D-90E8425E8CD8}" presName="hierRoot2" presStyleCnt="0">
        <dgm:presLayoutVars>
          <dgm:hierBranch val="init"/>
        </dgm:presLayoutVars>
      </dgm:prSet>
      <dgm:spPr/>
    </dgm:pt>
    <dgm:pt modelId="{8FB375D9-5BEE-4454-B318-B0E379001721}" type="pres">
      <dgm:prSet presAssocID="{9C2C01C5-0734-497C-961D-90E8425E8CD8}" presName="rootComposite" presStyleCnt="0"/>
      <dgm:spPr/>
    </dgm:pt>
    <dgm:pt modelId="{645A6F4E-EB5C-4B6F-AA18-A9D0C14D36DB}" type="pres">
      <dgm:prSet presAssocID="{9C2C01C5-0734-497C-961D-90E8425E8CD8}" presName="rootText" presStyleLbl="node2" presStyleIdx="3" presStyleCnt="5">
        <dgm:presLayoutVars>
          <dgm:chPref val="3"/>
        </dgm:presLayoutVars>
      </dgm:prSet>
      <dgm:spPr/>
    </dgm:pt>
    <dgm:pt modelId="{A6F32AB5-7799-4E56-8AD1-426F7351A193}" type="pres">
      <dgm:prSet presAssocID="{9C2C01C5-0734-497C-961D-90E8425E8CD8}" presName="rootConnector" presStyleLbl="node2" presStyleIdx="3" presStyleCnt="5"/>
      <dgm:spPr/>
    </dgm:pt>
    <dgm:pt modelId="{D1C99DE1-C500-47CA-B2A1-BB2908327526}" type="pres">
      <dgm:prSet presAssocID="{9C2C01C5-0734-497C-961D-90E8425E8CD8}" presName="hierChild4" presStyleCnt="0"/>
      <dgm:spPr/>
    </dgm:pt>
    <dgm:pt modelId="{79B8A791-0795-4811-A04D-E8BC9C7DC101}" type="pres">
      <dgm:prSet presAssocID="{0D705AE9-3753-4189-928D-6D46C47DBCE2}" presName="Name37" presStyleLbl="parChTrans1D3" presStyleIdx="11" presStyleCnt="16"/>
      <dgm:spPr/>
    </dgm:pt>
    <dgm:pt modelId="{ECF23E25-0A5A-482F-8058-851D263D8CDF}" type="pres">
      <dgm:prSet presAssocID="{20DBE499-5CD2-40F8-88B2-3957254AF161}" presName="hierRoot2" presStyleCnt="0">
        <dgm:presLayoutVars>
          <dgm:hierBranch val="init"/>
        </dgm:presLayoutVars>
      </dgm:prSet>
      <dgm:spPr/>
    </dgm:pt>
    <dgm:pt modelId="{923ADADC-E6E6-4B63-923F-3E0C99D0D26B}" type="pres">
      <dgm:prSet presAssocID="{20DBE499-5CD2-40F8-88B2-3957254AF161}" presName="rootComposite" presStyleCnt="0"/>
      <dgm:spPr/>
    </dgm:pt>
    <dgm:pt modelId="{D2585EC8-54C8-4A30-B570-2488EEE35F55}" type="pres">
      <dgm:prSet presAssocID="{20DBE499-5CD2-40F8-88B2-3957254AF161}" presName="rootText" presStyleLbl="node3" presStyleIdx="11" presStyleCnt="16">
        <dgm:presLayoutVars>
          <dgm:chPref val="3"/>
        </dgm:presLayoutVars>
      </dgm:prSet>
      <dgm:spPr/>
    </dgm:pt>
    <dgm:pt modelId="{4C848840-9657-4A5C-894B-540395DD3722}" type="pres">
      <dgm:prSet presAssocID="{20DBE499-5CD2-40F8-88B2-3957254AF161}" presName="rootConnector" presStyleLbl="node3" presStyleIdx="11" presStyleCnt="16"/>
      <dgm:spPr/>
    </dgm:pt>
    <dgm:pt modelId="{7EA95721-FAD6-4847-9E52-3E57F1C8A5E3}" type="pres">
      <dgm:prSet presAssocID="{20DBE499-5CD2-40F8-88B2-3957254AF161}" presName="hierChild4" presStyleCnt="0"/>
      <dgm:spPr/>
    </dgm:pt>
    <dgm:pt modelId="{7DC80F81-6712-4CC5-BE74-C72C1EA6FEB2}" type="pres">
      <dgm:prSet presAssocID="{20DBE499-5CD2-40F8-88B2-3957254AF161}" presName="hierChild5" presStyleCnt="0"/>
      <dgm:spPr/>
    </dgm:pt>
    <dgm:pt modelId="{61267883-4B51-4DF8-BF3D-DD7F5D9F8D68}" type="pres">
      <dgm:prSet presAssocID="{55EE0E9B-1624-4787-942B-3903BEBAB6A6}" presName="Name37" presStyleLbl="parChTrans1D3" presStyleIdx="12" presStyleCnt="16"/>
      <dgm:spPr/>
    </dgm:pt>
    <dgm:pt modelId="{9BDBBBFB-AC34-47EB-859F-64C2A3F98D52}" type="pres">
      <dgm:prSet presAssocID="{8864285C-2329-42C5-AC4F-DFF3D56275BC}" presName="hierRoot2" presStyleCnt="0">
        <dgm:presLayoutVars>
          <dgm:hierBranch val="init"/>
        </dgm:presLayoutVars>
      </dgm:prSet>
      <dgm:spPr/>
    </dgm:pt>
    <dgm:pt modelId="{851F8BEB-5B4F-4F5F-B28C-37D610F99726}" type="pres">
      <dgm:prSet presAssocID="{8864285C-2329-42C5-AC4F-DFF3D56275BC}" presName="rootComposite" presStyleCnt="0"/>
      <dgm:spPr/>
    </dgm:pt>
    <dgm:pt modelId="{4925DC43-285B-4406-8733-903E6D92466C}" type="pres">
      <dgm:prSet presAssocID="{8864285C-2329-42C5-AC4F-DFF3D56275BC}" presName="rootText" presStyleLbl="node3" presStyleIdx="12" presStyleCnt="16">
        <dgm:presLayoutVars>
          <dgm:chPref val="3"/>
        </dgm:presLayoutVars>
      </dgm:prSet>
      <dgm:spPr/>
    </dgm:pt>
    <dgm:pt modelId="{3A561CFB-FB78-491F-9F6C-04D545D8E0C5}" type="pres">
      <dgm:prSet presAssocID="{8864285C-2329-42C5-AC4F-DFF3D56275BC}" presName="rootConnector" presStyleLbl="node3" presStyleIdx="12" presStyleCnt="16"/>
      <dgm:spPr/>
    </dgm:pt>
    <dgm:pt modelId="{078644CE-2944-4239-A3DB-63146204AA53}" type="pres">
      <dgm:prSet presAssocID="{8864285C-2329-42C5-AC4F-DFF3D56275BC}" presName="hierChild4" presStyleCnt="0"/>
      <dgm:spPr/>
    </dgm:pt>
    <dgm:pt modelId="{675B9C8C-DCFB-4078-9E46-23F5B497C93E}" type="pres">
      <dgm:prSet presAssocID="{8864285C-2329-42C5-AC4F-DFF3D56275BC}" presName="hierChild5" presStyleCnt="0"/>
      <dgm:spPr/>
    </dgm:pt>
    <dgm:pt modelId="{E361C097-DC89-4A96-9C6E-98888433D5DE}" type="pres">
      <dgm:prSet presAssocID="{9C2C01C5-0734-497C-961D-90E8425E8CD8}" presName="hierChild5" presStyleCnt="0"/>
      <dgm:spPr/>
    </dgm:pt>
    <dgm:pt modelId="{BFE8ECB9-2478-4B84-A331-149BAC736A08}" type="pres">
      <dgm:prSet presAssocID="{96FB4D75-11F0-4F2C-AD20-2978905C9613}" presName="Name37" presStyleLbl="parChTrans1D2" presStyleIdx="4" presStyleCnt="5"/>
      <dgm:spPr/>
    </dgm:pt>
    <dgm:pt modelId="{9D77E88A-B03C-4A9D-8597-20796810E415}" type="pres">
      <dgm:prSet presAssocID="{C8F76DDB-B67A-4FA2-9E62-3BA6DE6E70E6}" presName="hierRoot2" presStyleCnt="0">
        <dgm:presLayoutVars>
          <dgm:hierBranch val="init"/>
        </dgm:presLayoutVars>
      </dgm:prSet>
      <dgm:spPr/>
    </dgm:pt>
    <dgm:pt modelId="{CDFB2B4B-2554-4D0A-A3E3-80C5F6A18389}" type="pres">
      <dgm:prSet presAssocID="{C8F76DDB-B67A-4FA2-9E62-3BA6DE6E70E6}" presName="rootComposite" presStyleCnt="0"/>
      <dgm:spPr/>
    </dgm:pt>
    <dgm:pt modelId="{B91EBA9C-415D-4548-8429-6C955F837891}" type="pres">
      <dgm:prSet presAssocID="{C8F76DDB-B67A-4FA2-9E62-3BA6DE6E70E6}" presName="rootText" presStyleLbl="node2" presStyleIdx="4" presStyleCnt="5" custLinFactNeighborX="33355" custLinFactNeighborY="-2300">
        <dgm:presLayoutVars>
          <dgm:chPref val="3"/>
        </dgm:presLayoutVars>
      </dgm:prSet>
      <dgm:spPr/>
    </dgm:pt>
    <dgm:pt modelId="{34EA6F0A-29C2-4681-952C-E3AD65CD7A4C}" type="pres">
      <dgm:prSet presAssocID="{C8F76DDB-B67A-4FA2-9E62-3BA6DE6E70E6}" presName="rootConnector" presStyleLbl="node2" presStyleIdx="4" presStyleCnt="5"/>
      <dgm:spPr/>
    </dgm:pt>
    <dgm:pt modelId="{44CC9C8A-C723-4B5C-8C60-0E0B21BEE775}" type="pres">
      <dgm:prSet presAssocID="{C8F76DDB-B67A-4FA2-9E62-3BA6DE6E70E6}" presName="hierChild4" presStyleCnt="0"/>
      <dgm:spPr/>
    </dgm:pt>
    <dgm:pt modelId="{AEB2BBFE-FF5D-4808-B718-6941A0A78029}" type="pres">
      <dgm:prSet presAssocID="{E4FC47C8-DFAA-4CA2-9F17-E8A8FF10ECFF}" presName="Name37" presStyleLbl="parChTrans1D3" presStyleIdx="13" presStyleCnt="16"/>
      <dgm:spPr/>
    </dgm:pt>
    <dgm:pt modelId="{A757914A-62A7-49E9-9772-9946E84997DF}" type="pres">
      <dgm:prSet presAssocID="{10215D89-115E-4802-9C85-3227FFFD4955}" presName="hierRoot2" presStyleCnt="0">
        <dgm:presLayoutVars>
          <dgm:hierBranch val="init"/>
        </dgm:presLayoutVars>
      </dgm:prSet>
      <dgm:spPr/>
    </dgm:pt>
    <dgm:pt modelId="{136EE5F6-7ED7-4C61-A9EB-145BE1B3103B}" type="pres">
      <dgm:prSet presAssocID="{10215D89-115E-4802-9C85-3227FFFD4955}" presName="rootComposite" presStyleCnt="0"/>
      <dgm:spPr/>
    </dgm:pt>
    <dgm:pt modelId="{DF152F8E-17A8-4C21-8F4D-92075C061B6F}" type="pres">
      <dgm:prSet presAssocID="{10215D89-115E-4802-9C85-3227FFFD4955}" presName="rootText" presStyleLbl="node3" presStyleIdx="13" presStyleCnt="16" custScaleX="119120" custScaleY="122787" custLinFactNeighborX="39106" custLinFactNeighborY="-9201">
        <dgm:presLayoutVars>
          <dgm:chPref val="3"/>
        </dgm:presLayoutVars>
      </dgm:prSet>
      <dgm:spPr/>
    </dgm:pt>
    <dgm:pt modelId="{2C90F91A-9962-4842-9C14-9E04FE92BADD}" type="pres">
      <dgm:prSet presAssocID="{10215D89-115E-4802-9C85-3227FFFD4955}" presName="rootConnector" presStyleLbl="node3" presStyleIdx="13" presStyleCnt="16"/>
      <dgm:spPr/>
    </dgm:pt>
    <dgm:pt modelId="{65CA0355-0815-41F7-BD3B-7D6AF2EEB1A3}" type="pres">
      <dgm:prSet presAssocID="{10215D89-115E-4802-9C85-3227FFFD4955}" presName="hierChild4" presStyleCnt="0"/>
      <dgm:spPr/>
    </dgm:pt>
    <dgm:pt modelId="{9270AF63-1700-47CF-B7D4-C8E884BB1B39}" type="pres">
      <dgm:prSet presAssocID="{10215D89-115E-4802-9C85-3227FFFD4955}" presName="hierChild5" presStyleCnt="0"/>
      <dgm:spPr/>
    </dgm:pt>
    <dgm:pt modelId="{C9A709D2-DBE0-4FF1-887D-DC80C2B0C9DF}" type="pres">
      <dgm:prSet presAssocID="{F8A03F84-7C05-467A-A693-F42E43185D77}" presName="Name37" presStyleLbl="parChTrans1D3" presStyleIdx="14" presStyleCnt="16"/>
      <dgm:spPr/>
    </dgm:pt>
    <dgm:pt modelId="{2483E726-8DFD-4142-B528-E24D05809EC6}" type="pres">
      <dgm:prSet presAssocID="{1D646421-74D8-46A6-A3F4-CD78C1C72C0F}" presName="hierRoot2" presStyleCnt="0">
        <dgm:presLayoutVars>
          <dgm:hierBranch val="init"/>
        </dgm:presLayoutVars>
      </dgm:prSet>
      <dgm:spPr/>
    </dgm:pt>
    <dgm:pt modelId="{6C9C1001-83BE-4DA0-A275-136C98B5C6A5}" type="pres">
      <dgm:prSet presAssocID="{1D646421-74D8-46A6-A3F4-CD78C1C72C0F}" presName="rootComposite" presStyleCnt="0"/>
      <dgm:spPr/>
    </dgm:pt>
    <dgm:pt modelId="{3F407A1D-285E-44DB-AFB3-18F48013BDA9}" type="pres">
      <dgm:prSet presAssocID="{1D646421-74D8-46A6-A3F4-CD78C1C72C0F}" presName="rootText" presStyleLbl="node3" presStyleIdx="14" presStyleCnt="16" custScaleX="145366" custLinFactNeighborX="42557" custLinFactNeighborY="2301">
        <dgm:presLayoutVars>
          <dgm:chPref val="3"/>
        </dgm:presLayoutVars>
      </dgm:prSet>
      <dgm:spPr/>
    </dgm:pt>
    <dgm:pt modelId="{659EF9F8-F05C-4CCA-A354-6705A550A7A1}" type="pres">
      <dgm:prSet presAssocID="{1D646421-74D8-46A6-A3F4-CD78C1C72C0F}" presName="rootConnector" presStyleLbl="node3" presStyleIdx="14" presStyleCnt="16"/>
      <dgm:spPr/>
    </dgm:pt>
    <dgm:pt modelId="{2E689849-E79B-4221-BEE8-235C570E178C}" type="pres">
      <dgm:prSet presAssocID="{1D646421-74D8-46A6-A3F4-CD78C1C72C0F}" presName="hierChild4" presStyleCnt="0"/>
      <dgm:spPr/>
    </dgm:pt>
    <dgm:pt modelId="{CD9200AA-E4D7-4598-9B81-69EC3984144F}" type="pres">
      <dgm:prSet presAssocID="{1D646421-74D8-46A6-A3F4-CD78C1C72C0F}" presName="hierChild5" presStyleCnt="0"/>
      <dgm:spPr/>
    </dgm:pt>
    <dgm:pt modelId="{7F69E2DD-0F4C-407A-B2D7-8131671796AD}" type="pres">
      <dgm:prSet presAssocID="{49AC7149-666B-4FDB-BF8B-742168253D6E}" presName="Name37" presStyleLbl="parChTrans1D3" presStyleIdx="15" presStyleCnt="16"/>
      <dgm:spPr/>
    </dgm:pt>
    <dgm:pt modelId="{496C2538-CB26-493F-AAE7-84413E5E0230}" type="pres">
      <dgm:prSet presAssocID="{5519C0B6-CB7F-4C12-A4DF-2729470822C0}" presName="hierRoot2" presStyleCnt="0">
        <dgm:presLayoutVars>
          <dgm:hierBranch val="init"/>
        </dgm:presLayoutVars>
      </dgm:prSet>
      <dgm:spPr/>
    </dgm:pt>
    <dgm:pt modelId="{0F4CC988-D0A7-4477-8540-10EA5BB633B6}" type="pres">
      <dgm:prSet presAssocID="{5519C0B6-CB7F-4C12-A4DF-2729470822C0}" presName="rootComposite" presStyleCnt="0"/>
      <dgm:spPr/>
    </dgm:pt>
    <dgm:pt modelId="{96AACAE1-3BDB-4863-BC92-89BFCAEACBEA}" type="pres">
      <dgm:prSet presAssocID="{5519C0B6-CB7F-4C12-A4DF-2729470822C0}" presName="rootText" presStyleLbl="node3" presStyleIdx="15" presStyleCnt="16" custScaleX="155609" custScaleY="114115" custLinFactNeighborX="43707" custLinFactNeighborY="-2300">
        <dgm:presLayoutVars>
          <dgm:chPref val="3"/>
        </dgm:presLayoutVars>
      </dgm:prSet>
      <dgm:spPr/>
    </dgm:pt>
    <dgm:pt modelId="{C9DA2C87-CB39-4A20-A447-F1580BE03071}" type="pres">
      <dgm:prSet presAssocID="{5519C0B6-CB7F-4C12-A4DF-2729470822C0}" presName="rootConnector" presStyleLbl="node3" presStyleIdx="15" presStyleCnt="16"/>
      <dgm:spPr/>
    </dgm:pt>
    <dgm:pt modelId="{6F62DE63-3B13-4601-87B1-5558EDB80589}" type="pres">
      <dgm:prSet presAssocID="{5519C0B6-CB7F-4C12-A4DF-2729470822C0}" presName="hierChild4" presStyleCnt="0"/>
      <dgm:spPr/>
    </dgm:pt>
    <dgm:pt modelId="{596CE656-5F55-4469-A62B-535647656DBA}" type="pres">
      <dgm:prSet presAssocID="{5519C0B6-CB7F-4C12-A4DF-2729470822C0}" presName="hierChild5" presStyleCnt="0"/>
      <dgm:spPr/>
    </dgm:pt>
    <dgm:pt modelId="{73523F73-1FD7-4160-9EB1-71B945CD1964}" type="pres">
      <dgm:prSet presAssocID="{C8F76DDB-B67A-4FA2-9E62-3BA6DE6E70E6}" presName="hierChild5" presStyleCnt="0"/>
      <dgm:spPr/>
    </dgm:pt>
    <dgm:pt modelId="{D68B6A78-FE16-41B2-BCD7-E8FC3A941167}" type="pres">
      <dgm:prSet presAssocID="{05282525-1DD9-4F5F-A07A-8AD70A30FCEC}" presName="hierChild3" presStyleCnt="0"/>
      <dgm:spPr/>
    </dgm:pt>
  </dgm:ptLst>
  <dgm:cxnLst>
    <dgm:cxn modelId="{6F158F05-00B5-4B5E-82DA-C8DF90675E39}" type="presOf" srcId="{9C2C01C5-0734-497C-961D-90E8425E8CD8}" destId="{645A6F4E-EB5C-4B6F-AA18-A9D0C14D36DB}" srcOrd="0" destOrd="0" presId="urn:microsoft.com/office/officeart/2005/8/layout/orgChart1"/>
    <dgm:cxn modelId="{58B06B0B-004E-4558-A620-1406BEB45E23}" type="presOf" srcId="{20DBE499-5CD2-40F8-88B2-3957254AF161}" destId="{4C848840-9657-4A5C-894B-540395DD3722}" srcOrd="1" destOrd="0" presId="urn:microsoft.com/office/officeart/2005/8/layout/orgChart1"/>
    <dgm:cxn modelId="{4A76EA0B-AFA1-4DF4-A6F2-CD1D2966AB14}" type="presOf" srcId="{49A901EC-EB39-4574-8AE0-34834A17D146}" destId="{554ADE70-872B-4C73-BD6C-5AC817232A7E}" srcOrd="0" destOrd="0" presId="urn:microsoft.com/office/officeart/2005/8/layout/orgChart1"/>
    <dgm:cxn modelId="{4822090C-EA35-49E4-8662-FD560E56CCAE}" type="presOf" srcId="{F637CCEF-4A43-4858-8F80-C790506397E5}" destId="{CB13B98E-9534-49C5-A813-6091AB865802}" srcOrd="1" destOrd="0" presId="urn:microsoft.com/office/officeart/2005/8/layout/orgChart1"/>
    <dgm:cxn modelId="{7E542F0C-44E6-4303-835D-CDE0F9432F7D}" type="presOf" srcId="{C099F928-D546-461F-8345-FF8920214A04}" destId="{F0E135F1-5DD8-44FF-9CE0-07C8581E14CC}" srcOrd="0" destOrd="0" presId="urn:microsoft.com/office/officeart/2005/8/layout/orgChart1"/>
    <dgm:cxn modelId="{D0432015-E1CA-4346-B4B6-FBAF284B1CB6}" type="presOf" srcId="{C099F928-D546-461F-8345-FF8920214A04}" destId="{5EDDF7EA-91CE-4C68-BBAF-2B474D668B43}" srcOrd="1" destOrd="0" presId="urn:microsoft.com/office/officeart/2005/8/layout/orgChart1"/>
    <dgm:cxn modelId="{D8BB9816-B71C-4068-84DB-0943394A3502}" type="presOf" srcId="{05282525-1DD9-4F5F-A07A-8AD70A30FCEC}" destId="{E13C2F0D-2626-4658-80D5-7EFA9FB6E6E5}" srcOrd="1" destOrd="0" presId="urn:microsoft.com/office/officeart/2005/8/layout/orgChart1"/>
    <dgm:cxn modelId="{DF920B1A-B867-4276-83AC-0AAEAC6AF6C1}" type="presOf" srcId="{9A04C164-1262-4238-8B72-6F919749539C}" destId="{383D707E-F81F-4E2F-B459-A69B4909F3D8}" srcOrd="0" destOrd="0" presId="urn:microsoft.com/office/officeart/2005/8/layout/orgChart1"/>
    <dgm:cxn modelId="{96F0CB1A-A3A7-4851-BB2B-3F460D03895A}" type="presOf" srcId="{E2B26708-D1F8-44C8-908A-0FEC2B9C97AA}" destId="{0D87E16A-3758-4F0C-900E-BD749A1E99AC}" srcOrd="0" destOrd="0" presId="urn:microsoft.com/office/officeart/2005/8/layout/orgChart1"/>
    <dgm:cxn modelId="{11CA521B-7D45-4221-BA54-564853962979}" type="presOf" srcId="{D8069783-C103-4687-805F-FB04085AAFE8}" destId="{440FF7A3-4E26-4339-8870-9862D30EDA23}" srcOrd="1" destOrd="0" presId="urn:microsoft.com/office/officeart/2005/8/layout/orgChart1"/>
    <dgm:cxn modelId="{1F45A820-BF4E-4E3C-850B-E1DA63B66F3B}" type="presOf" srcId="{B5740CEC-7F0C-4179-8E48-DDB64CFDD374}" destId="{7647DBD4-FB3F-4263-9193-A4271E29CA6F}" srcOrd="0" destOrd="0" presId="urn:microsoft.com/office/officeart/2005/8/layout/orgChart1"/>
    <dgm:cxn modelId="{A30DC023-CDA0-43FC-905D-01B57E0C3CC1}" srcId="{A7D5C866-858C-435F-9628-FA40CA2F9E1F}" destId="{DA11B3AD-667F-44C6-897C-0F3DF0ABF29B}" srcOrd="0" destOrd="0" parTransId="{4669E412-36DA-495F-9839-C5C34CF0E122}" sibTransId="{E8EF9D9C-DB9E-440B-B630-9AE8AA3078F6}"/>
    <dgm:cxn modelId="{201D9C24-F462-4911-96DC-A62EFBE1507C}" srcId="{9C2C01C5-0734-497C-961D-90E8425E8CD8}" destId="{20DBE499-5CD2-40F8-88B2-3957254AF161}" srcOrd="0" destOrd="0" parTransId="{0D705AE9-3753-4189-928D-6D46C47DBCE2}" sibTransId="{37CDFF68-1222-4D8F-B6AA-8A7B1D69D6B1}"/>
    <dgm:cxn modelId="{2B133825-93BD-4F0A-94AA-08E4F4BD08D0}" type="presOf" srcId="{5BBCAED3-0044-4A62-94CF-867817AD3664}" destId="{63896D74-ABE0-44CD-BBEF-7E49BFC8BC39}" srcOrd="0" destOrd="0" presId="urn:microsoft.com/office/officeart/2005/8/layout/orgChart1"/>
    <dgm:cxn modelId="{655DFA2E-027A-4D3A-B676-0ACAE706B38C}" type="presOf" srcId="{1D646421-74D8-46A6-A3F4-CD78C1C72C0F}" destId="{659EF9F8-F05C-4CCA-A354-6705A550A7A1}" srcOrd="1" destOrd="0" presId="urn:microsoft.com/office/officeart/2005/8/layout/orgChart1"/>
    <dgm:cxn modelId="{46266533-B0FB-4B94-B721-449FFAB856D3}" srcId="{D1EEAF5A-2556-47D3-ABA1-1BECC546C95A}" destId="{5BBCAED3-0044-4A62-94CF-867817AD3664}" srcOrd="2" destOrd="0" parTransId="{A91F5FF2-5349-46BD-996A-64E9A033152E}" sibTransId="{FDD2E7CE-4CB6-4988-86C2-EB91FAC79723}"/>
    <dgm:cxn modelId="{0CDD0A39-FC49-430E-86CD-F151FD3DE95A}" type="presOf" srcId="{F637CCEF-4A43-4858-8F80-C790506397E5}" destId="{4D83B4F4-2707-4E78-A016-9346148C92BE}" srcOrd="0" destOrd="0" presId="urn:microsoft.com/office/officeart/2005/8/layout/orgChart1"/>
    <dgm:cxn modelId="{B0046B3A-CDCD-4202-88E6-8C6B44587068}" type="presOf" srcId="{E4FC47C8-DFAA-4CA2-9F17-E8A8FF10ECFF}" destId="{AEB2BBFE-FF5D-4808-B718-6941A0A78029}" srcOrd="0" destOrd="0" presId="urn:microsoft.com/office/officeart/2005/8/layout/orgChart1"/>
    <dgm:cxn modelId="{50950F5B-C155-42BB-B67A-EED366266BAC}" type="presOf" srcId="{9C2C01C5-0734-497C-961D-90E8425E8CD8}" destId="{A6F32AB5-7799-4E56-8AD1-426F7351A193}" srcOrd="1" destOrd="0" presId="urn:microsoft.com/office/officeart/2005/8/layout/orgChart1"/>
    <dgm:cxn modelId="{84A96E5D-3FD3-43EC-8134-668E45722AFA}" type="presOf" srcId="{D1EEAF5A-2556-47D3-ABA1-1BECC546C95A}" destId="{3CF054DF-60FA-4638-8AFE-C49635797854}" srcOrd="0" destOrd="0" presId="urn:microsoft.com/office/officeart/2005/8/layout/orgChart1"/>
    <dgm:cxn modelId="{A3B3AF5E-47C3-4343-A9E3-D7AA38CB5B77}" type="presOf" srcId="{19F1C31F-8840-4716-B889-8DCBCEF75B1E}" destId="{8456802D-F102-4B12-B8C4-C513FB8CEC91}" srcOrd="1" destOrd="0" presId="urn:microsoft.com/office/officeart/2005/8/layout/orgChart1"/>
    <dgm:cxn modelId="{5438B442-5DB2-4921-BEDE-98981320FC6F}" type="presOf" srcId="{55EE0E9B-1624-4787-942B-3903BEBAB6A6}" destId="{61267883-4B51-4DF8-BF3D-DD7F5D9F8D68}" srcOrd="0" destOrd="0" presId="urn:microsoft.com/office/officeart/2005/8/layout/orgChart1"/>
    <dgm:cxn modelId="{6BA40366-932F-46EE-80E2-33F262FAA8C6}" srcId="{D1EEAF5A-2556-47D3-ABA1-1BECC546C95A}" destId="{DD8913A3-C550-4FDB-9B23-D6E4A1BA36C7}" srcOrd="0" destOrd="0" parTransId="{307A1934-3285-42D8-B4B4-533AD8374054}" sibTransId="{00F2F042-DA23-444D-8777-65823B303F2E}"/>
    <dgm:cxn modelId="{AE763B67-DBE5-46EE-A0E0-2A8E7CA1CD8E}" srcId="{05282525-1DD9-4F5F-A07A-8AD70A30FCEC}" destId="{A7D5C866-858C-435F-9628-FA40CA2F9E1F}" srcOrd="1" destOrd="0" parTransId="{49A901EC-EB39-4574-8AE0-34834A17D146}" sibTransId="{CBB7F653-5DCA-4D82-B5B1-CD0FB1CB9F99}"/>
    <dgm:cxn modelId="{7BC66E68-AB79-49CD-BDA5-8CADF526113B}" type="presOf" srcId="{5519C0B6-CB7F-4C12-A4DF-2729470822C0}" destId="{96AACAE1-3BDB-4863-BC92-89BFCAEACBEA}" srcOrd="0" destOrd="0" presId="urn:microsoft.com/office/officeart/2005/8/layout/orgChart1"/>
    <dgm:cxn modelId="{E87E0649-0508-44A5-971E-898F4731BE66}" type="presOf" srcId="{0ABAE328-7BA3-4E83-B519-A5BF69088101}" destId="{C2B21479-F264-41F8-B868-B68E8322573C}" srcOrd="0" destOrd="0" presId="urn:microsoft.com/office/officeart/2005/8/layout/orgChart1"/>
    <dgm:cxn modelId="{D9BF9169-3DEB-4877-8566-DF995BD5E4D3}" type="presOf" srcId="{0ABAE328-7BA3-4E83-B519-A5BF69088101}" destId="{59A3BB75-953F-4F02-9178-B134D1E4DB65}" srcOrd="1" destOrd="0" presId="urn:microsoft.com/office/officeart/2005/8/layout/orgChart1"/>
    <dgm:cxn modelId="{5C1CCC4A-397B-4B22-B845-EA76258EF321}" type="presOf" srcId="{DD8913A3-C550-4FDB-9B23-D6E4A1BA36C7}" destId="{DBBB7862-125B-48BD-8AD3-0B391B1CF1A5}" srcOrd="1" destOrd="0" presId="urn:microsoft.com/office/officeart/2005/8/layout/orgChart1"/>
    <dgm:cxn modelId="{BB6A2D6B-32F6-425A-90B7-9EFEBDDC1D9E}" type="presOf" srcId="{F8A03F84-7C05-467A-A693-F42E43185D77}" destId="{C9A709D2-DBE0-4FF1-887D-DC80C2B0C9DF}" srcOrd="0" destOrd="0" presId="urn:microsoft.com/office/officeart/2005/8/layout/orgChart1"/>
    <dgm:cxn modelId="{F192B04B-862E-4F79-BF86-8408D94FB363}" type="presOf" srcId="{4951F26D-5CCB-4B85-A0AF-490972FB55F3}" destId="{FBF60459-6188-4E75-8C9D-E22A61B25999}" srcOrd="0" destOrd="0" presId="urn:microsoft.com/office/officeart/2005/8/layout/orgChart1"/>
    <dgm:cxn modelId="{60100F6E-6105-4C91-9EF2-82D5B383EBCA}" srcId="{A7D5C866-858C-435F-9628-FA40CA2F9E1F}" destId="{07C2B73A-9E49-4C58-A087-AE7AAA04B076}" srcOrd="1" destOrd="0" parTransId="{A86A0442-A525-4CFC-8D3E-36BE92E45FD9}" sibTransId="{59DDDB9C-6BA9-4A84-8EFD-20C330272B75}"/>
    <dgm:cxn modelId="{F38F9C4F-FC01-4805-9CF6-AD2D49D481C3}" type="presOf" srcId="{5519C0B6-CB7F-4C12-A4DF-2729470822C0}" destId="{C9DA2C87-CB39-4A20-A447-F1580BE03071}" srcOrd="1" destOrd="0" presId="urn:microsoft.com/office/officeart/2005/8/layout/orgChart1"/>
    <dgm:cxn modelId="{D9773E51-ECB8-4B55-8BA6-039963091AF5}" type="presOf" srcId="{8D3C4C27-6946-49C3-A9F6-89D98CE59466}" destId="{EE81C94B-D004-43E2-9D63-80D47B0406F5}" srcOrd="0" destOrd="0" presId="urn:microsoft.com/office/officeart/2005/8/layout/orgChart1"/>
    <dgm:cxn modelId="{4E8FB151-68E9-4D8C-AA79-F62EA0D1CB12}" type="presOf" srcId="{07C2B73A-9E49-4C58-A087-AE7AAA04B076}" destId="{C11F4CCD-3A96-4AA9-8396-952AA7608CEB}" srcOrd="0" destOrd="0" presId="urn:microsoft.com/office/officeart/2005/8/layout/orgChart1"/>
    <dgm:cxn modelId="{9064D071-AB28-4F05-83D7-3BE9587451A2}" type="presOf" srcId="{BF7E30C5-4DA5-471F-9CEE-3C4656EBDD72}" destId="{C40CBFB4-C2A2-40E5-A39C-0D75F4158D55}" srcOrd="0" destOrd="0" presId="urn:microsoft.com/office/officeart/2005/8/layout/orgChart1"/>
    <dgm:cxn modelId="{A4388872-F827-4846-BFD2-5D8846D25FEA}" type="presOf" srcId="{07C2B73A-9E49-4C58-A087-AE7AAA04B076}" destId="{3F21EC8D-6F83-48B5-BAE0-E0FC148727A0}" srcOrd="1" destOrd="0" presId="urn:microsoft.com/office/officeart/2005/8/layout/orgChart1"/>
    <dgm:cxn modelId="{641F9F57-6258-4740-A55F-8466230791D7}" type="presOf" srcId="{A7D5C866-858C-435F-9628-FA40CA2F9E1F}" destId="{706A38D2-58ED-4963-A61A-65FEBE911631}" srcOrd="1" destOrd="0" presId="urn:microsoft.com/office/officeart/2005/8/layout/orgChart1"/>
    <dgm:cxn modelId="{A42BE379-75C9-4EB6-B1F4-3F4AF9D5CF8B}" type="presOf" srcId="{5456EC7B-9CA2-4AE2-9C7F-33BE142C0FC9}" destId="{702F8CF9-4D52-47FB-83E5-A87E39BD4443}" srcOrd="0" destOrd="0" presId="urn:microsoft.com/office/officeart/2005/8/layout/orgChart1"/>
    <dgm:cxn modelId="{AACC1F5A-C6FD-4190-9807-E72B0D4454DF}" srcId="{C8F76DDB-B67A-4FA2-9E62-3BA6DE6E70E6}" destId="{10215D89-115E-4802-9C85-3227FFFD4955}" srcOrd="0" destOrd="0" parTransId="{E4FC47C8-DFAA-4CA2-9F17-E8A8FF10ECFF}" sibTransId="{6F15B6E6-B551-4628-9DE9-ED1DF5BC560A}"/>
    <dgm:cxn modelId="{955F1E7B-EE12-4EC6-BAEC-E2F140791949}" srcId="{83B58CB9-53ED-418A-ABC1-502B61DBE861}" destId="{19F1C31F-8840-4716-B889-8DCBCEF75B1E}" srcOrd="3" destOrd="0" parTransId="{9A04C164-1262-4238-8B72-6F919749539C}" sibTransId="{331790B5-1910-4F16-9B68-DDBAF0587E69}"/>
    <dgm:cxn modelId="{19A80884-3D5C-482F-8E6B-4A8A2611835F}" type="presOf" srcId="{DA11B3AD-667F-44C6-897C-0F3DF0ABF29B}" destId="{AE6D2FC7-4E3C-452B-8F23-D254AFD7D094}" srcOrd="1" destOrd="0" presId="urn:microsoft.com/office/officeart/2005/8/layout/orgChart1"/>
    <dgm:cxn modelId="{CB03B285-587F-4FF8-B3C7-7831EFEC0A05}" srcId="{83B58CB9-53ED-418A-ABC1-502B61DBE861}" destId="{4951F26D-5CCB-4B85-A0AF-490972FB55F3}" srcOrd="2" destOrd="0" parTransId="{BF7E30C5-4DA5-471F-9CEE-3C4656EBDD72}" sibTransId="{625703D9-4CE3-410F-93E0-BF19D1C3307C}"/>
    <dgm:cxn modelId="{F0078288-8951-48C8-A0EC-30F420277A80}" type="presOf" srcId="{8864285C-2329-42C5-AC4F-DFF3D56275BC}" destId="{4925DC43-285B-4406-8733-903E6D92466C}" srcOrd="0" destOrd="0" presId="urn:microsoft.com/office/officeart/2005/8/layout/orgChart1"/>
    <dgm:cxn modelId="{86A9408A-8A16-4083-AC58-3C6FBFAF7124}" type="presOf" srcId="{19F1C31F-8840-4716-B889-8DCBCEF75B1E}" destId="{F32DEB20-C554-494B-AD2B-DCAF7E292F62}" srcOrd="0" destOrd="0" presId="urn:microsoft.com/office/officeart/2005/8/layout/orgChart1"/>
    <dgm:cxn modelId="{841DEE8E-62D1-40B5-A5FF-EA1090060B84}" type="presOf" srcId="{FB380043-B717-443E-AA3E-581554240B25}" destId="{E98EC7C5-3602-4B2C-986E-3C62464C7AA2}" srcOrd="1" destOrd="0" presId="urn:microsoft.com/office/officeart/2005/8/layout/orgChart1"/>
    <dgm:cxn modelId="{8F503E8F-0F64-439A-9A58-5FBB26EF9047}" srcId="{05282525-1DD9-4F5F-A07A-8AD70A30FCEC}" destId="{9C2C01C5-0734-497C-961D-90E8425E8CD8}" srcOrd="3" destOrd="0" parTransId="{5456EC7B-9CA2-4AE2-9C7F-33BE142C0FC9}" sibTransId="{9714B4B8-6F5C-4EEE-8035-604B2AB1484A}"/>
    <dgm:cxn modelId="{FEC70790-DC02-4630-91DB-CFAB9037665A}" srcId="{64DA4F8F-E2CC-41D1-988F-965AE280C55D}" destId="{05282525-1DD9-4F5F-A07A-8AD70A30FCEC}" srcOrd="0" destOrd="0" parTransId="{48EB4D96-387C-4C36-8FE2-288B110B2C88}" sibTransId="{EE741FF0-DC81-457F-8A69-B65CDE31345E}"/>
    <dgm:cxn modelId="{51A9B591-D329-4D89-8AF9-9900A3E8D01D}" type="presOf" srcId="{C8F76DDB-B67A-4FA2-9E62-3BA6DE6E70E6}" destId="{34EA6F0A-29C2-4681-952C-E3AD65CD7A4C}" srcOrd="1" destOrd="0" presId="urn:microsoft.com/office/officeart/2005/8/layout/orgChart1"/>
    <dgm:cxn modelId="{EA3D5D93-9686-434A-990C-4F747CBED8E1}" srcId="{C8F76DDB-B67A-4FA2-9E62-3BA6DE6E70E6}" destId="{1D646421-74D8-46A6-A3F4-CD78C1C72C0F}" srcOrd="1" destOrd="0" parTransId="{F8A03F84-7C05-467A-A693-F42E43185D77}" sibTransId="{53034911-80CF-4CB3-A2AC-B539D6943921}"/>
    <dgm:cxn modelId="{2B15A793-52BC-4138-9034-3A1D6A50E5AC}" type="presOf" srcId="{10215D89-115E-4802-9C85-3227FFFD4955}" destId="{DF152F8E-17A8-4C21-8F4D-92075C061B6F}" srcOrd="0" destOrd="0" presId="urn:microsoft.com/office/officeart/2005/8/layout/orgChart1"/>
    <dgm:cxn modelId="{C594BE94-2675-475D-A721-A6B5C9E8E418}" srcId="{C8F76DDB-B67A-4FA2-9E62-3BA6DE6E70E6}" destId="{5519C0B6-CB7F-4C12-A4DF-2729470822C0}" srcOrd="2" destOrd="0" parTransId="{49AC7149-666B-4FDB-BF8B-742168253D6E}" sibTransId="{B94C58B9-3F22-40A3-BED8-3B9969DD0C54}"/>
    <dgm:cxn modelId="{EC96F995-42E2-4ACD-82D7-0756F8FFF82A}" type="presOf" srcId="{1D646421-74D8-46A6-A3F4-CD78C1C72C0F}" destId="{3F407A1D-285E-44DB-AFB3-18F48013BDA9}" srcOrd="0" destOrd="0" presId="urn:microsoft.com/office/officeart/2005/8/layout/orgChart1"/>
    <dgm:cxn modelId="{D51B7A96-648A-403A-B146-EBBF37F67B91}" srcId="{05282525-1DD9-4F5F-A07A-8AD70A30FCEC}" destId="{D1EEAF5A-2556-47D3-ABA1-1BECC546C95A}" srcOrd="0" destOrd="0" parTransId="{B5389D3F-C901-41EB-9311-ED9D257FCA05}" sibTransId="{F300F20B-21BD-498E-A2C3-A87651249E3C}"/>
    <dgm:cxn modelId="{EC357B99-DAEE-4C18-B133-DCA57B497102}" type="presOf" srcId="{DD8913A3-C550-4FDB-9B23-D6E4A1BA36C7}" destId="{22E19B2E-BF7E-4A0A-A9B8-42416D4FDBA8}" srcOrd="0" destOrd="0" presId="urn:microsoft.com/office/officeart/2005/8/layout/orgChart1"/>
    <dgm:cxn modelId="{04D86A9B-AB52-4A3B-814E-C1FF0442D53C}" type="presOf" srcId="{DA11B3AD-667F-44C6-897C-0F3DF0ABF29B}" destId="{83F64033-24C7-4C9D-BB55-FF2BA0F38B6D}" srcOrd="0" destOrd="0" presId="urn:microsoft.com/office/officeart/2005/8/layout/orgChart1"/>
    <dgm:cxn modelId="{91620E9C-8EFF-4EDF-B14E-BBD4250F6797}" srcId="{9C2C01C5-0734-497C-961D-90E8425E8CD8}" destId="{8864285C-2329-42C5-AC4F-DFF3D56275BC}" srcOrd="1" destOrd="0" parTransId="{55EE0E9B-1624-4787-942B-3903BEBAB6A6}" sibTransId="{4AEB384F-028D-4802-8CDC-622BAD7FEFC4}"/>
    <dgm:cxn modelId="{E3BB02A1-CE36-4AA3-8A1D-44879BD3078C}" type="presOf" srcId="{83B58CB9-53ED-418A-ABC1-502B61DBE861}" destId="{29B3F127-6366-41A4-B4B2-1B9DB72C4F44}" srcOrd="1" destOrd="0" presId="urn:microsoft.com/office/officeart/2005/8/layout/orgChart1"/>
    <dgm:cxn modelId="{384BC9A5-2159-4F54-95C9-820330AAA60C}" type="presOf" srcId="{D1EEAF5A-2556-47D3-ABA1-1BECC546C95A}" destId="{D82D49DA-A367-45B5-9FB9-D1E21B13F213}" srcOrd="1" destOrd="0" presId="urn:microsoft.com/office/officeart/2005/8/layout/orgChart1"/>
    <dgm:cxn modelId="{9239CBA5-4569-404A-A5A3-29986F7880FF}" type="presOf" srcId="{D8069783-C103-4687-805F-FB04085AAFE8}" destId="{98E55359-8060-4E49-821F-DA14732ECF7E}" srcOrd="0" destOrd="0" presId="urn:microsoft.com/office/officeart/2005/8/layout/orgChart1"/>
    <dgm:cxn modelId="{B0FD73A6-78FE-4962-830B-1906FB534C6E}" srcId="{D1EEAF5A-2556-47D3-ABA1-1BECC546C95A}" destId="{F637CCEF-4A43-4858-8F80-C790506397E5}" srcOrd="1" destOrd="0" parTransId="{9FC9B0BE-8B62-4745-B31B-68460A55B479}" sibTransId="{8C3F4405-6049-40DA-A8A2-C9D2C7000501}"/>
    <dgm:cxn modelId="{A0D394A6-587E-405B-8952-B323102B1B6D}" type="presOf" srcId="{4951F26D-5CCB-4B85-A0AF-490972FB55F3}" destId="{E4EE2C6F-2C2C-4C6A-856D-415F4BD8F546}" srcOrd="1" destOrd="0" presId="urn:microsoft.com/office/officeart/2005/8/layout/orgChart1"/>
    <dgm:cxn modelId="{E287A2AF-584B-4AF1-9703-BAA43315C175}" type="presOf" srcId="{83B58CB9-53ED-418A-ABC1-502B61DBE861}" destId="{3632F84C-685C-41B3-9777-D17C09629B22}" srcOrd="0" destOrd="0" presId="urn:microsoft.com/office/officeart/2005/8/layout/orgChart1"/>
    <dgm:cxn modelId="{AB8474B2-8498-43E7-AB33-F930A453C43C}" type="presOf" srcId="{C8F76DDB-B67A-4FA2-9E62-3BA6DE6E70E6}" destId="{B91EBA9C-415D-4548-8429-6C955F837891}" srcOrd="0" destOrd="0" presId="urn:microsoft.com/office/officeart/2005/8/layout/orgChart1"/>
    <dgm:cxn modelId="{1E102CB5-CE37-4012-9D75-07F58D0D52B6}" type="presOf" srcId="{FB380043-B717-443E-AA3E-581554240B25}" destId="{7E39B1CB-0093-4FDA-8C56-1A46E4E58D0A}" srcOrd="0" destOrd="0" presId="urn:microsoft.com/office/officeart/2005/8/layout/orgChart1"/>
    <dgm:cxn modelId="{6CAB6CBB-16E7-422C-813C-EEA88088AA65}" srcId="{83B58CB9-53ED-418A-ABC1-502B61DBE861}" destId="{D8069783-C103-4687-805F-FB04085AAFE8}" srcOrd="1" destOrd="0" parTransId="{4AD60BC8-30E7-409C-8EF5-C634C8C42C61}" sibTransId="{DA79B583-698F-4973-8F12-5416BBE3A316}"/>
    <dgm:cxn modelId="{A79485BD-FB82-4B10-8004-63CCB6087A86}" type="presOf" srcId="{96FB4D75-11F0-4F2C-AD20-2978905C9613}" destId="{BFE8ECB9-2478-4B84-A331-149BAC736A08}" srcOrd="0" destOrd="0" presId="urn:microsoft.com/office/officeart/2005/8/layout/orgChart1"/>
    <dgm:cxn modelId="{637EEABE-4F0C-42FE-BB42-31018CFCC7D1}" type="presOf" srcId="{289A8D98-304D-48C0-A49E-BF9AD38DCEEC}" destId="{A518C67F-1173-43BB-87EC-148309F3A071}" srcOrd="0" destOrd="0" presId="urn:microsoft.com/office/officeart/2005/8/layout/orgChart1"/>
    <dgm:cxn modelId="{411031BF-AF68-4E6F-ADD4-8E7C1932871E}" type="presOf" srcId="{49AC7149-666B-4FDB-BF8B-742168253D6E}" destId="{7F69E2DD-0F4C-407A-B2D7-8131671796AD}" srcOrd="0" destOrd="0" presId="urn:microsoft.com/office/officeart/2005/8/layout/orgChart1"/>
    <dgm:cxn modelId="{10D535C5-D481-45A1-B82B-C5B8166F34AA}" type="presOf" srcId="{307A1934-3285-42D8-B4B4-533AD8374054}" destId="{11B0ED91-C3DF-4F8F-8911-44EE335388AD}" srcOrd="0" destOrd="0" presId="urn:microsoft.com/office/officeart/2005/8/layout/orgChart1"/>
    <dgm:cxn modelId="{B9E5DCC6-E96D-4069-B37E-0C9EBFC2512B}" srcId="{83B58CB9-53ED-418A-ABC1-502B61DBE861}" destId="{0ABAE328-7BA3-4E83-B519-A5BF69088101}" srcOrd="4" destOrd="0" parTransId="{B5740CEC-7F0C-4179-8E48-DDB64CFDD374}" sibTransId="{B389DCF3-D814-427E-9369-70B7EC00B4A2}"/>
    <dgm:cxn modelId="{E239D8C7-25E7-42F6-BAED-C682DBAB08F6}" type="presOf" srcId="{B5389D3F-C901-41EB-9311-ED9D257FCA05}" destId="{113FE5C7-1EBE-43AF-8A03-30962670D57F}" srcOrd="0" destOrd="0" presId="urn:microsoft.com/office/officeart/2005/8/layout/orgChart1"/>
    <dgm:cxn modelId="{4BDE5CC9-B404-4761-A5C6-18979E5E6C0E}" type="presOf" srcId="{A91F5FF2-5349-46BD-996A-64E9A033152E}" destId="{9D347FF4-BF70-4D38-B788-9087CCE5F0A8}" srcOrd="0" destOrd="0" presId="urn:microsoft.com/office/officeart/2005/8/layout/orgChart1"/>
    <dgm:cxn modelId="{33B342CD-0AA6-4E8A-8C21-F78F0370542B}" type="presOf" srcId="{20DBE499-5CD2-40F8-88B2-3957254AF161}" destId="{D2585EC8-54C8-4A30-B570-2488EEE35F55}" srcOrd="0" destOrd="0" presId="urn:microsoft.com/office/officeart/2005/8/layout/orgChart1"/>
    <dgm:cxn modelId="{02E4BFCF-8D4D-4B3D-BE23-B9BDD04F896C}" type="presOf" srcId="{8864285C-2329-42C5-AC4F-DFF3D56275BC}" destId="{3A561CFB-FB78-491F-9F6C-04D545D8E0C5}" srcOrd="1" destOrd="0" presId="urn:microsoft.com/office/officeart/2005/8/layout/orgChart1"/>
    <dgm:cxn modelId="{B8EA77D2-6DB0-4591-93C9-9EF9A0E6026D}" type="presOf" srcId="{5BBCAED3-0044-4A62-94CF-867817AD3664}" destId="{2F41CE8E-4805-4CDD-8F50-74584035109B}" srcOrd="1" destOrd="0" presId="urn:microsoft.com/office/officeart/2005/8/layout/orgChart1"/>
    <dgm:cxn modelId="{4AEE30D4-0A73-41C2-9E41-DE75E0A47895}" type="presOf" srcId="{A86A0442-A525-4CFC-8D3E-36BE92E45FD9}" destId="{D2224B42-8FA3-4379-A081-B2B9EB4B910D}" srcOrd="0" destOrd="0" presId="urn:microsoft.com/office/officeart/2005/8/layout/orgChart1"/>
    <dgm:cxn modelId="{DECEAED6-0DF8-48AA-959F-0D1F139B6D4F}" srcId="{05282525-1DD9-4F5F-A07A-8AD70A30FCEC}" destId="{83B58CB9-53ED-418A-ABC1-502B61DBE861}" srcOrd="2" destOrd="0" parTransId="{E2B26708-D1F8-44C8-908A-0FEC2B9C97AA}" sibTransId="{0868FAA3-A288-4047-B907-C2C03AF94B94}"/>
    <dgm:cxn modelId="{BDC320DC-530F-4A12-A9B4-4EFB2555F6BD}" type="presOf" srcId="{4669E412-36DA-495F-9839-C5C34CF0E122}" destId="{490A9F37-CC73-4985-9469-2C9683EA8429}" srcOrd="0" destOrd="0" presId="urn:microsoft.com/office/officeart/2005/8/layout/orgChart1"/>
    <dgm:cxn modelId="{9C546BDE-2FD1-4C2D-8331-40FBC18C69D3}" srcId="{05282525-1DD9-4F5F-A07A-8AD70A30FCEC}" destId="{C8F76DDB-B67A-4FA2-9E62-3BA6DE6E70E6}" srcOrd="4" destOrd="0" parTransId="{96FB4D75-11F0-4F2C-AD20-2978905C9613}" sibTransId="{C07C1BB3-4FC5-4592-9A06-0271B9DE60C4}"/>
    <dgm:cxn modelId="{D20D0AE4-7D7E-4974-86E3-7294F2F53CD8}" srcId="{83B58CB9-53ED-418A-ABC1-502B61DBE861}" destId="{FB380043-B717-443E-AA3E-581554240B25}" srcOrd="0" destOrd="0" parTransId="{289A8D98-304D-48C0-A49E-BF9AD38DCEEC}" sibTransId="{0132AA0A-2E17-498D-A8CD-BC8256525E57}"/>
    <dgm:cxn modelId="{98D0E9EA-EDFB-40B0-AB2A-21C9BBCED40E}" type="presOf" srcId="{9FC9B0BE-8B62-4745-B31B-68460A55B479}" destId="{A5469CFE-6AAE-4FE2-BAA5-E6475D82DF74}" srcOrd="0" destOrd="0" presId="urn:microsoft.com/office/officeart/2005/8/layout/orgChart1"/>
    <dgm:cxn modelId="{B1977EEB-2AC8-4EBF-9D03-BA19B2ACCA76}" type="presOf" srcId="{4AD60BC8-30E7-409C-8EF5-C634C8C42C61}" destId="{B15BE797-F20D-42BF-83C0-8BFDE0A9AAEA}" srcOrd="0" destOrd="0" presId="urn:microsoft.com/office/officeart/2005/8/layout/orgChart1"/>
    <dgm:cxn modelId="{54B954EF-5760-462E-BF1A-5D36CE045DD0}" srcId="{D1EEAF5A-2556-47D3-ABA1-1BECC546C95A}" destId="{C099F928-D546-461F-8345-FF8920214A04}" srcOrd="3" destOrd="0" parTransId="{8D3C4C27-6946-49C3-A9F6-89D98CE59466}" sibTransId="{7606F774-948E-4DE6-A4FF-D5E666006CC8}"/>
    <dgm:cxn modelId="{DE7829F1-7A24-4003-A24E-A6FA5492A672}" type="presOf" srcId="{10215D89-115E-4802-9C85-3227FFFD4955}" destId="{2C90F91A-9962-4842-9C14-9E04FE92BADD}" srcOrd="1" destOrd="0" presId="urn:microsoft.com/office/officeart/2005/8/layout/orgChart1"/>
    <dgm:cxn modelId="{3BCB7DF6-22BC-47F5-BC51-6D01EF0C9C8A}" type="presOf" srcId="{64DA4F8F-E2CC-41D1-988F-965AE280C55D}" destId="{AF105D8D-AC5F-4E68-AB0C-87E1F889DF4B}" srcOrd="0" destOrd="0" presId="urn:microsoft.com/office/officeart/2005/8/layout/orgChart1"/>
    <dgm:cxn modelId="{8AEFD4FD-6FB0-4BA0-BC45-DC8E24F013E4}" type="presOf" srcId="{A7D5C866-858C-435F-9628-FA40CA2F9E1F}" destId="{F82B0536-0F2C-4DEE-A3A2-58792BA624B2}" srcOrd="0" destOrd="0" presId="urn:microsoft.com/office/officeart/2005/8/layout/orgChart1"/>
    <dgm:cxn modelId="{6104EAFE-7335-4165-811F-9FCDCEC59D5B}" type="presOf" srcId="{0D705AE9-3753-4189-928D-6D46C47DBCE2}" destId="{79B8A791-0795-4811-A04D-E8BC9C7DC101}" srcOrd="0" destOrd="0" presId="urn:microsoft.com/office/officeart/2005/8/layout/orgChart1"/>
    <dgm:cxn modelId="{587C93FF-D21E-41C3-9ABF-7BD9B990CE48}" type="presOf" srcId="{05282525-1DD9-4F5F-A07A-8AD70A30FCEC}" destId="{78F031B4-A5E8-44F6-948C-F2AB1F76FF80}" srcOrd="0" destOrd="0" presId="urn:microsoft.com/office/officeart/2005/8/layout/orgChart1"/>
    <dgm:cxn modelId="{28B51D90-F0FD-4086-AB04-B08E6B51E82E}" type="presParOf" srcId="{AF105D8D-AC5F-4E68-AB0C-87E1F889DF4B}" destId="{EB70D14A-CAFC-4B5B-A699-EC763C69B130}" srcOrd="0" destOrd="0" presId="urn:microsoft.com/office/officeart/2005/8/layout/orgChart1"/>
    <dgm:cxn modelId="{E6EE6833-70E4-4814-82B0-52111484E0C4}" type="presParOf" srcId="{EB70D14A-CAFC-4B5B-A699-EC763C69B130}" destId="{C0D09B3F-FC75-4F70-9B25-C5CAEC0C01FF}" srcOrd="0" destOrd="0" presId="urn:microsoft.com/office/officeart/2005/8/layout/orgChart1"/>
    <dgm:cxn modelId="{EEBBE1EC-EFBE-43E2-8BE5-9C997F47EB5A}" type="presParOf" srcId="{C0D09B3F-FC75-4F70-9B25-C5CAEC0C01FF}" destId="{78F031B4-A5E8-44F6-948C-F2AB1F76FF80}" srcOrd="0" destOrd="0" presId="urn:microsoft.com/office/officeart/2005/8/layout/orgChart1"/>
    <dgm:cxn modelId="{5F402090-4C22-407F-B4D7-AB7409F21835}" type="presParOf" srcId="{C0D09B3F-FC75-4F70-9B25-C5CAEC0C01FF}" destId="{E13C2F0D-2626-4658-80D5-7EFA9FB6E6E5}" srcOrd="1" destOrd="0" presId="urn:microsoft.com/office/officeart/2005/8/layout/orgChart1"/>
    <dgm:cxn modelId="{85DEB761-B1E5-4386-9B96-9281C594478E}" type="presParOf" srcId="{EB70D14A-CAFC-4B5B-A699-EC763C69B130}" destId="{C1DC7668-59DA-4872-95AA-1FB505BA1343}" srcOrd="1" destOrd="0" presId="urn:microsoft.com/office/officeart/2005/8/layout/orgChart1"/>
    <dgm:cxn modelId="{1D36BA27-BAAB-4436-A1C5-9E28CA0D8D63}" type="presParOf" srcId="{C1DC7668-59DA-4872-95AA-1FB505BA1343}" destId="{113FE5C7-1EBE-43AF-8A03-30962670D57F}" srcOrd="0" destOrd="0" presId="urn:microsoft.com/office/officeart/2005/8/layout/orgChart1"/>
    <dgm:cxn modelId="{CEBD22A1-6289-4188-AF77-C93A637AD50A}" type="presParOf" srcId="{C1DC7668-59DA-4872-95AA-1FB505BA1343}" destId="{7B34B287-E7B7-45EC-8E2E-F55CFDFCE7B7}" srcOrd="1" destOrd="0" presId="urn:microsoft.com/office/officeart/2005/8/layout/orgChart1"/>
    <dgm:cxn modelId="{E2547DD8-36B5-4B9C-90F1-7E861C7E9A7F}" type="presParOf" srcId="{7B34B287-E7B7-45EC-8E2E-F55CFDFCE7B7}" destId="{EBBB2D2C-2FEF-4866-93EC-F86F46D40C9F}" srcOrd="0" destOrd="0" presId="urn:microsoft.com/office/officeart/2005/8/layout/orgChart1"/>
    <dgm:cxn modelId="{756E8BC8-2E1F-4191-8D4C-3FD8ED6F99B6}" type="presParOf" srcId="{EBBB2D2C-2FEF-4866-93EC-F86F46D40C9F}" destId="{3CF054DF-60FA-4638-8AFE-C49635797854}" srcOrd="0" destOrd="0" presId="urn:microsoft.com/office/officeart/2005/8/layout/orgChart1"/>
    <dgm:cxn modelId="{36A8467F-F4D6-4B04-9421-889DD89ED559}" type="presParOf" srcId="{EBBB2D2C-2FEF-4866-93EC-F86F46D40C9F}" destId="{D82D49DA-A367-45B5-9FB9-D1E21B13F213}" srcOrd="1" destOrd="0" presId="urn:microsoft.com/office/officeart/2005/8/layout/orgChart1"/>
    <dgm:cxn modelId="{3ED46ED9-696F-4AFE-A070-6114DC09A980}" type="presParOf" srcId="{7B34B287-E7B7-45EC-8E2E-F55CFDFCE7B7}" destId="{57C10EEF-7B63-452B-B004-46253E531D82}" srcOrd="1" destOrd="0" presId="urn:microsoft.com/office/officeart/2005/8/layout/orgChart1"/>
    <dgm:cxn modelId="{4BC66A09-B71C-42CE-BBE0-F2B569931148}" type="presParOf" srcId="{57C10EEF-7B63-452B-B004-46253E531D82}" destId="{11B0ED91-C3DF-4F8F-8911-44EE335388AD}" srcOrd="0" destOrd="0" presId="urn:microsoft.com/office/officeart/2005/8/layout/orgChart1"/>
    <dgm:cxn modelId="{666C5D8F-D60F-4ED4-BD83-DDC347A254F8}" type="presParOf" srcId="{57C10EEF-7B63-452B-B004-46253E531D82}" destId="{FF298334-3DA5-4FE7-BEDE-89754C3E8928}" srcOrd="1" destOrd="0" presId="urn:microsoft.com/office/officeart/2005/8/layout/orgChart1"/>
    <dgm:cxn modelId="{F247037B-FF0C-4195-B44D-E8E89AA3FF43}" type="presParOf" srcId="{FF298334-3DA5-4FE7-BEDE-89754C3E8928}" destId="{782D0DE6-41EC-4C6F-A4DE-20A9B12BAA9A}" srcOrd="0" destOrd="0" presId="urn:microsoft.com/office/officeart/2005/8/layout/orgChart1"/>
    <dgm:cxn modelId="{67D7CE56-BDCC-41B6-97A5-43C27B00F6A5}" type="presParOf" srcId="{782D0DE6-41EC-4C6F-A4DE-20A9B12BAA9A}" destId="{22E19B2E-BF7E-4A0A-A9B8-42416D4FDBA8}" srcOrd="0" destOrd="0" presId="urn:microsoft.com/office/officeart/2005/8/layout/orgChart1"/>
    <dgm:cxn modelId="{7DD8FE12-DFAF-4FC9-845B-FB98C0BC2A15}" type="presParOf" srcId="{782D0DE6-41EC-4C6F-A4DE-20A9B12BAA9A}" destId="{DBBB7862-125B-48BD-8AD3-0B391B1CF1A5}" srcOrd="1" destOrd="0" presId="urn:microsoft.com/office/officeart/2005/8/layout/orgChart1"/>
    <dgm:cxn modelId="{09C603E9-E960-4CED-A82F-CDBF735BFCB3}" type="presParOf" srcId="{FF298334-3DA5-4FE7-BEDE-89754C3E8928}" destId="{E6360883-9D80-47E9-96D5-DFE5F8FB23E8}" srcOrd="1" destOrd="0" presId="urn:microsoft.com/office/officeart/2005/8/layout/orgChart1"/>
    <dgm:cxn modelId="{D4059E1A-26D4-4E88-B579-23621AEEDFA5}" type="presParOf" srcId="{FF298334-3DA5-4FE7-BEDE-89754C3E8928}" destId="{498784AB-2611-4862-8888-08B5934CF83C}" srcOrd="2" destOrd="0" presId="urn:microsoft.com/office/officeart/2005/8/layout/orgChart1"/>
    <dgm:cxn modelId="{DF5B965A-D488-4A28-BD5A-FE7AB92DEBA1}" type="presParOf" srcId="{57C10EEF-7B63-452B-B004-46253E531D82}" destId="{A5469CFE-6AAE-4FE2-BAA5-E6475D82DF74}" srcOrd="2" destOrd="0" presId="urn:microsoft.com/office/officeart/2005/8/layout/orgChart1"/>
    <dgm:cxn modelId="{03206A00-FEF5-4D37-B08A-1CE15F1FEB9E}" type="presParOf" srcId="{57C10EEF-7B63-452B-B004-46253E531D82}" destId="{4B5AD1A1-5284-472E-89B2-DC48943E541B}" srcOrd="3" destOrd="0" presId="urn:microsoft.com/office/officeart/2005/8/layout/orgChart1"/>
    <dgm:cxn modelId="{CE73B79B-2E02-455E-AB2C-EF54296C354B}" type="presParOf" srcId="{4B5AD1A1-5284-472E-89B2-DC48943E541B}" destId="{CA76E357-176F-4FEB-935E-828B257346CE}" srcOrd="0" destOrd="0" presId="urn:microsoft.com/office/officeart/2005/8/layout/orgChart1"/>
    <dgm:cxn modelId="{5D3313B4-D5BD-4EE1-A9A8-AEB8902E34B1}" type="presParOf" srcId="{CA76E357-176F-4FEB-935E-828B257346CE}" destId="{4D83B4F4-2707-4E78-A016-9346148C92BE}" srcOrd="0" destOrd="0" presId="urn:microsoft.com/office/officeart/2005/8/layout/orgChart1"/>
    <dgm:cxn modelId="{749EB121-255F-4A54-9759-632A691394B1}" type="presParOf" srcId="{CA76E357-176F-4FEB-935E-828B257346CE}" destId="{CB13B98E-9534-49C5-A813-6091AB865802}" srcOrd="1" destOrd="0" presId="urn:microsoft.com/office/officeart/2005/8/layout/orgChart1"/>
    <dgm:cxn modelId="{B06442B9-A757-4379-A588-43F09B50DE4E}" type="presParOf" srcId="{4B5AD1A1-5284-472E-89B2-DC48943E541B}" destId="{CAAE2C34-41E6-41FB-9EAA-95376D7B76D5}" srcOrd="1" destOrd="0" presId="urn:microsoft.com/office/officeart/2005/8/layout/orgChart1"/>
    <dgm:cxn modelId="{1161ABD9-0C68-4256-A63E-F50AAB69E048}" type="presParOf" srcId="{4B5AD1A1-5284-472E-89B2-DC48943E541B}" destId="{D687578B-1F24-4BA0-A4C4-E5106D959734}" srcOrd="2" destOrd="0" presId="urn:microsoft.com/office/officeart/2005/8/layout/orgChart1"/>
    <dgm:cxn modelId="{859BAB2F-BC2E-436D-A9DC-48E3005FECC5}" type="presParOf" srcId="{57C10EEF-7B63-452B-B004-46253E531D82}" destId="{9D347FF4-BF70-4D38-B788-9087CCE5F0A8}" srcOrd="4" destOrd="0" presId="urn:microsoft.com/office/officeart/2005/8/layout/orgChart1"/>
    <dgm:cxn modelId="{7426C390-9599-4CF4-8D79-F5B7175AD54C}" type="presParOf" srcId="{57C10EEF-7B63-452B-B004-46253E531D82}" destId="{DEC11895-A35C-42A4-B175-934B9EE25FC6}" srcOrd="5" destOrd="0" presId="urn:microsoft.com/office/officeart/2005/8/layout/orgChart1"/>
    <dgm:cxn modelId="{FF353A01-9FF1-4446-B1AB-ED5C94644BD6}" type="presParOf" srcId="{DEC11895-A35C-42A4-B175-934B9EE25FC6}" destId="{43741CF6-F80B-46D9-8D72-82780901B617}" srcOrd="0" destOrd="0" presId="urn:microsoft.com/office/officeart/2005/8/layout/orgChart1"/>
    <dgm:cxn modelId="{4A47BAA3-BD46-4BAF-BAA4-4CA78D0D68AD}" type="presParOf" srcId="{43741CF6-F80B-46D9-8D72-82780901B617}" destId="{63896D74-ABE0-44CD-BBEF-7E49BFC8BC39}" srcOrd="0" destOrd="0" presId="urn:microsoft.com/office/officeart/2005/8/layout/orgChart1"/>
    <dgm:cxn modelId="{988C7BDC-703A-4D12-9850-5333AA4AF8D9}" type="presParOf" srcId="{43741CF6-F80B-46D9-8D72-82780901B617}" destId="{2F41CE8E-4805-4CDD-8F50-74584035109B}" srcOrd="1" destOrd="0" presId="urn:microsoft.com/office/officeart/2005/8/layout/orgChart1"/>
    <dgm:cxn modelId="{BF69B7ED-9325-49CD-A5BD-2171ADC65AC7}" type="presParOf" srcId="{DEC11895-A35C-42A4-B175-934B9EE25FC6}" destId="{D3982858-D82A-4F86-B5CC-2CDF592C8153}" srcOrd="1" destOrd="0" presId="urn:microsoft.com/office/officeart/2005/8/layout/orgChart1"/>
    <dgm:cxn modelId="{561F6C27-3D50-4383-B7DA-3FB7A1C6E0FB}" type="presParOf" srcId="{DEC11895-A35C-42A4-B175-934B9EE25FC6}" destId="{8CE389E9-88D0-4C5F-9C36-FF0E71C49AD7}" srcOrd="2" destOrd="0" presId="urn:microsoft.com/office/officeart/2005/8/layout/orgChart1"/>
    <dgm:cxn modelId="{08FE757A-8F3F-4624-883F-26B5605BBF9E}" type="presParOf" srcId="{57C10EEF-7B63-452B-B004-46253E531D82}" destId="{EE81C94B-D004-43E2-9D63-80D47B0406F5}" srcOrd="6" destOrd="0" presId="urn:microsoft.com/office/officeart/2005/8/layout/orgChart1"/>
    <dgm:cxn modelId="{C9B3FD0F-DF52-41B6-9561-15ACC1C2FF75}" type="presParOf" srcId="{57C10EEF-7B63-452B-B004-46253E531D82}" destId="{B57AF891-2D2D-4DD5-8BC2-078311DD4E10}" srcOrd="7" destOrd="0" presId="urn:microsoft.com/office/officeart/2005/8/layout/orgChart1"/>
    <dgm:cxn modelId="{1D3FEED7-AB31-43CC-8B5E-32E3DEC8BF2D}" type="presParOf" srcId="{B57AF891-2D2D-4DD5-8BC2-078311DD4E10}" destId="{2BC06CA5-8164-49C6-B409-4A9115BD5388}" srcOrd="0" destOrd="0" presId="urn:microsoft.com/office/officeart/2005/8/layout/orgChart1"/>
    <dgm:cxn modelId="{7067EB42-97A8-465B-BADC-5E475EC22DD8}" type="presParOf" srcId="{2BC06CA5-8164-49C6-B409-4A9115BD5388}" destId="{F0E135F1-5DD8-44FF-9CE0-07C8581E14CC}" srcOrd="0" destOrd="0" presId="urn:microsoft.com/office/officeart/2005/8/layout/orgChart1"/>
    <dgm:cxn modelId="{6E796AA1-0F0A-40D2-8D40-1A902E3C401F}" type="presParOf" srcId="{2BC06CA5-8164-49C6-B409-4A9115BD5388}" destId="{5EDDF7EA-91CE-4C68-BBAF-2B474D668B43}" srcOrd="1" destOrd="0" presId="urn:microsoft.com/office/officeart/2005/8/layout/orgChart1"/>
    <dgm:cxn modelId="{16D3E11A-7DD7-404E-9AE9-56DD62704A30}" type="presParOf" srcId="{B57AF891-2D2D-4DD5-8BC2-078311DD4E10}" destId="{298D33DC-B684-43ED-913C-13F5F0F73265}" srcOrd="1" destOrd="0" presId="urn:microsoft.com/office/officeart/2005/8/layout/orgChart1"/>
    <dgm:cxn modelId="{A3DCA420-5A8D-491F-BBB8-C6F0313CE51E}" type="presParOf" srcId="{B57AF891-2D2D-4DD5-8BC2-078311DD4E10}" destId="{7DCCE6EB-E360-476F-BDFA-D8EA5D1D3A57}" srcOrd="2" destOrd="0" presId="urn:microsoft.com/office/officeart/2005/8/layout/orgChart1"/>
    <dgm:cxn modelId="{28F4046E-FF86-457D-BA3C-7A620FFCAA4A}" type="presParOf" srcId="{7B34B287-E7B7-45EC-8E2E-F55CFDFCE7B7}" destId="{AB923A25-16FA-46B9-B0B6-6CE80E79CCBA}" srcOrd="2" destOrd="0" presId="urn:microsoft.com/office/officeart/2005/8/layout/orgChart1"/>
    <dgm:cxn modelId="{5395C7BB-846C-4469-AF0B-46AA4907101C}" type="presParOf" srcId="{C1DC7668-59DA-4872-95AA-1FB505BA1343}" destId="{554ADE70-872B-4C73-BD6C-5AC817232A7E}" srcOrd="2" destOrd="0" presId="urn:microsoft.com/office/officeart/2005/8/layout/orgChart1"/>
    <dgm:cxn modelId="{9399FFAB-B6A8-4304-BFFA-368775B5BD31}" type="presParOf" srcId="{C1DC7668-59DA-4872-95AA-1FB505BA1343}" destId="{A13E137E-96E8-4946-B506-254C46D31762}" srcOrd="3" destOrd="0" presId="urn:microsoft.com/office/officeart/2005/8/layout/orgChart1"/>
    <dgm:cxn modelId="{09404C7F-FD0E-4C84-A8F6-9A8A1546C74A}" type="presParOf" srcId="{A13E137E-96E8-4946-B506-254C46D31762}" destId="{677179B3-784B-4489-8C5E-3406A454E5E9}" srcOrd="0" destOrd="0" presId="urn:microsoft.com/office/officeart/2005/8/layout/orgChart1"/>
    <dgm:cxn modelId="{F49C6F91-A055-4A8F-ACBD-417B524F53DC}" type="presParOf" srcId="{677179B3-784B-4489-8C5E-3406A454E5E9}" destId="{F82B0536-0F2C-4DEE-A3A2-58792BA624B2}" srcOrd="0" destOrd="0" presId="urn:microsoft.com/office/officeart/2005/8/layout/orgChart1"/>
    <dgm:cxn modelId="{57387032-B6F6-421E-816E-091F9551FB39}" type="presParOf" srcId="{677179B3-784B-4489-8C5E-3406A454E5E9}" destId="{706A38D2-58ED-4963-A61A-65FEBE911631}" srcOrd="1" destOrd="0" presId="urn:microsoft.com/office/officeart/2005/8/layout/orgChart1"/>
    <dgm:cxn modelId="{B43AD7CC-7DE1-4593-AC46-DAF9233A1CCA}" type="presParOf" srcId="{A13E137E-96E8-4946-B506-254C46D31762}" destId="{93901B5E-1015-4E3E-A6E5-C6BF721E1214}" srcOrd="1" destOrd="0" presId="urn:microsoft.com/office/officeart/2005/8/layout/orgChart1"/>
    <dgm:cxn modelId="{7FAE54BA-BD36-411B-BCFA-56C952673B1E}" type="presParOf" srcId="{93901B5E-1015-4E3E-A6E5-C6BF721E1214}" destId="{490A9F37-CC73-4985-9469-2C9683EA8429}" srcOrd="0" destOrd="0" presId="urn:microsoft.com/office/officeart/2005/8/layout/orgChart1"/>
    <dgm:cxn modelId="{2E3FEACA-1987-4963-AC92-D65FA4170D01}" type="presParOf" srcId="{93901B5E-1015-4E3E-A6E5-C6BF721E1214}" destId="{A6FD91E0-4E14-4B14-B319-B4977B2F4237}" srcOrd="1" destOrd="0" presId="urn:microsoft.com/office/officeart/2005/8/layout/orgChart1"/>
    <dgm:cxn modelId="{7B3D0FC1-1D0E-4C50-9951-B2F39026B8DB}" type="presParOf" srcId="{A6FD91E0-4E14-4B14-B319-B4977B2F4237}" destId="{5389362E-E06E-45B3-84E5-0E3B1A5C0E32}" srcOrd="0" destOrd="0" presId="urn:microsoft.com/office/officeart/2005/8/layout/orgChart1"/>
    <dgm:cxn modelId="{0C7A2AF7-5C92-4CF4-8F3B-A2C4FD761BFB}" type="presParOf" srcId="{5389362E-E06E-45B3-84E5-0E3B1A5C0E32}" destId="{83F64033-24C7-4C9D-BB55-FF2BA0F38B6D}" srcOrd="0" destOrd="0" presId="urn:microsoft.com/office/officeart/2005/8/layout/orgChart1"/>
    <dgm:cxn modelId="{D54A2836-540B-4102-959E-6658D94B977B}" type="presParOf" srcId="{5389362E-E06E-45B3-84E5-0E3B1A5C0E32}" destId="{AE6D2FC7-4E3C-452B-8F23-D254AFD7D094}" srcOrd="1" destOrd="0" presId="urn:microsoft.com/office/officeart/2005/8/layout/orgChart1"/>
    <dgm:cxn modelId="{13608BEA-E0E5-4353-AB47-1FE8B8512686}" type="presParOf" srcId="{A6FD91E0-4E14-4B14-B319-B4977B2F4237}" destId="{FB26D785-E62C-4EFA-9018-B5785C022BB7}" srcOrd="1" destOrd="0" presId="urn:microsoft.com/office/officeart/2005/8/layout/orgChart1"/>
    <dgm:cxn modelId="{0A7E225F-1E33-47CA-9040-C78FD072D3F0}" type="presParOf" srcId="{A6FD91E0-4E14-4B14-B319-B4977B2F4237}" destId="{8AB8D69C-99EF-491A-9650-253101878671}" srcOrd="2" destOrd="0" presId="urn:microsoft.com/office/officeart/2005/8/layout/orgChart1"/>
    <dgm:cxn modelId="{76587D6F-5A96-4D72-BEF0-8C3EEFDB9621}" type="presParOf" srcId="{93901B5E-1015-4E3E-A6E5-C6BF721E1214}" destId="{D2224B42-8FA3-4379-A081-B2B9EB4B910D}" srcOrd="2" destOrd="0" presId="urn:microsoft.com/office/officeart/2005/8/layout/orgChart1"/>
    <dgm:cxn modelId="{6FED880D-7A10-41AC-B9BF-4799578BCC39}" type="presParOf" srcId="{93901B5E-1015-4E3E-A6E5-C6BF721E1214}" destId="{42C30C21-3C8F-4331-AFF7-7FF4B833842B}" srcOrd="3" destOrd="0" presId="urn:microsoft.com/office/officeart/2005/8/layout/orgChart1"/>
    <dgm:cxn modelId="{76C7896B-2783-467D-9BA0-A7136FD2D108}" type="presParOf" srcId="{42C30C21-3C8F-4331-AFF7-7FF4B833842B}" destId="{A5FA18AD-EBDB-4D60-B18F-323A1A5EF1BA}" srcOrd="0" destOrd="0" presId="urn:microsoft.com/office/officeart/2005/8/layout/orgChart1"/>
    <dgm:cxn modelId="{F2444C29-7706-4989-8D96-898756C3389E}" type="presParOf" srcId="{A5FA18AD-EBDB-4D60-B18F-323A1A5EF1BA}" destId="{C11F4CCD-3A96-4AA9-8396-952AA7608CEB}" srcOrd="0" destOrd="0" presId="urn:microsoft.com/office/officeart/2005/8/layout/orgChart1"/>
    <dgm:cxn modelId="{B06677FF-EB2C-4D35-A4F9-397DD67CAD47}" type="presParOf" srcId="{A5FA18AD-EBDB-4D60-B18F-323A1A5EF1BA}" destId="{3F21EC8D-6F83-48B5-BAE0-E0FC148727A0}" srcOrd="1" destOrd="0" presId="urn:microsoft.com/office/officeart/2005/8/layout/orgChart1"/>
    <dgm:cxn modelId="{6E4EF62F-3E67-4271-ADAA-EE40D339216E}" type="presParOf" srcId="{42C30C21-3C8F-4331-AFF7-7FF4B833842B}" destId="{E77DC880-5F94-4CEA-AC71-B5C01E4C41BE}" srcOrd="1" destOrd="0" presId="urn:microsoft.com/office/officeart/2005/8/layout/orgChart1"/>
    <dgm:cxn modelId="{78020DC5-421C-4D63-918A-0DA82439BDDA}" type="presParOf" srcId="{42C30C21-3C8F-4331-AFF7-7FF4B833842B}" destId="{7CFD59A6-B8E9-4817-8D4E-D35424DFCB92}" srcOrd="2" destOrd="0" presId="urn:microsoft.com/office/officeart/2005/8/layout/orgChart1"/>
    <dgm:cxn modelId="{A0C13393-4802-4826-92B0-4A4ED521CC66}" type="presParOf" srcId="{A13E137E-96E8-4946-B506-254C46D31762}" destId="{C03B7C23-C1BF-407D-B110-94F64F22D74C}" srcOrd="2" destOrd="0" presId="urn:microsoft.com/office/officeart/2005/8/layout/orgChart1"/>
    <dgm:cxn modelId="{B65E3813-BAF1-4028-9A97-B59C952BD9D2}" type="presParOf" srcId="{C1DC7668-59DA-4872-95AA-1FB505BA1343}" destId="{0D87E16A-3758-4F0C-900E-BD749A1E99AC}" srcOrd="4" destOrd="0" presId="urn:microsoft.com/office/officeart/2005/8/layout/orgChart1"/>
    <dgm:cxn modelId="{C7A08992-4B5A-4BA2-BE57-35727E44A914}" type="presParOf" srcId="{C1DC7668-59DA-4872-95AA-1FB505BA1343}" destId="{29E84EA9-D211-4CDC-B12B-06B1F34E42A8}" srcOrd="5" destOrd="0" presId="urn:microsoft.com/office/officeart/2005/8/layout/orgChart1"/>
    <dgm:cxn modelId="{6FB234F9-6608-4BD3-B612-4F8DFE530D7E}" type="presParOf" srcId="{29E84EA9-D211-4CDC-B12B-06B1F34E42A8}" destId="{51D0BA3E-4EED-4BCF-9832-BEF18FB8A9E4}" srcOrd="0" destOrd="0" presId="urn:microsoft.com/office/officeart/2005/8/layout/orgChart1"/>
    <dgm:cxn modelId="{C54BD739-BBBC-4551-8EC6-212E71CD7217}" type="presParOf" srcId="{51D0BA3E-4EED-4BCF-9832-BEF18FB8A9E4}" destId="{3632F84C-685C-41B3-9777-D17C09629B22}" srcOrd="0" destOrd="0" presId="urn:microsoft.com/office/officeart/2005/8/layout/orgChart1"/>
    <dgm:cxn modelId="{70A972BD-A85B-4ADC-A805-B83506072592}" type="presParOf" srcId="{51D0BA3E-4EED-4BCF-9832-BEF18FB8A9E4}" destId="{29B3F127-6366-41A4-B4B2-1B9DB72C4F44}" srcOrd="1" destOrd="0" presId="urn:microsoft.com/office/officeart/2005/8/layout/orgChart1"/>
    <dgm:cxn modelId="{44CE87DB-E35F-4C1F-ABB7-1603CE7FD9E6}" type="presParOf" srcId="{29E84EA9-D211-4CDC-B12B-06B1F34E42A8}" destId="{CA3371FD-100B-4510-BFC5-2BEEBDD53FBE}" srcOrd="1" destOrd="0" presId="urn:microsoft.com/office/officeart/2005/8/layout/orgChart1"/>
    <dgm:cxn modelId="{AC91C1CB-F881-4CB7-B95E-BFB899413B76}" type="presParOf" srcId="{CA3371FD-100B-4510-BFC5-2BEEBDD53FBE}" destId="{A518C67F-1173-43BB-87EC-148309F3A071}" srcOrd="0" destOrd="0" presId="urn:microsoft.com/office/officeart/2005/8/layout/orgChart1"/>
    <dgm:cxn modelId="{8197AE7B-23DC-4E72-B08C-E31BF3A4CCDA}" type="presParOf" srcId="{CA3371FD-100B-4510-BFC5-2BEEBDD53FBE}" destId="{E55681F4-AB3C-4649-9038-A1F4692C6A1D}" srcOrd="1" destOrd="0" presId="urn:microsoft.com/office/officeart/2005/8/layout/orgChart1"/>
    <dgm:cxn modelId="{0242F955-090B-45E9-BB6B-E04AE1D26370}" type="presParOf" srcId="{E55681F4-AB3C-4649-9038-A1F4692C6A1D}" destId="{D1A916A2-DCEB-4B8D-B0EE-F6C2275D19BF}" srcOrd="0" destOrd="0" presId="urn:microsoft.com/office/officeart/2005/8/layout/orgChart1"/>
    <dgm:cxn modelId="{C15E90B4-23B0-4867-8473-AC66AD7A418E}" type="presParOf" srcId="{D1A916A2-DCEB-4B8D-B0EE-F6C2275D19BF}" destId="{7E39B1CB-0093-4FDA-8C56-1A46E4E58D0A}" srcOrd="0" destOrd="0" presId="urn:microsoft.com/office/officeart/2005/8/layout/orgChart1"/>
    <dgm:cxn modelId="{73D4CB64-B40C-4521-86B6-813D92C01011}" type="presParOf" srcId="{D1A916A2-DCEB-4B8D-B0EE-F6C2275D19BF}" destId="{E98EC7C5-3602-4B2C-986E-3C62464C7AA2}" srcOrd="1" destOrd="0" presId="urn:microsoft.com/office/officeart/2005/8/layout/orgChart1"/>
    <dgm:cxn modelId="{5ABEC574-029F-431D-87B6-3BF66DCCFE08}" type="presParOf" srcId="{E55681F4-AB3C-4649-9038-A1F4692C6A1D}" destId="{BA016811-ADEF-4085-9F27-9AC6BBDB1629}" srcOrd="1" destOrd="0" presId="urn:microsoft.com/office/officeart/2005/8/layout/orgChart1"/>
    <dgm:cxn modelId="{86E12139-7857-4ED0-A381-29BC25B0A84F}" type="presParOf" srcId="{E55681F4-AB3C-4649-9038-A1F4692C6A1D}" destId="{7D57BFD6-DA8D-4508-B86D-3ACEB6022BB5}" srcOrd="2" destOrd="0" presId="urn:microsoft.com/office/officeart/2005/8/layout/orgChart1"/>
    <dgm:cxn modelId="{2678BAA4-C81F-4658-97A7-1204E4C54705}" type="presParOf" srcId="{CA3371FD-100B-4510-BFC5-2BEEBDD53FBE}" destId="{B15BE797-F20D-42BF-83C0-8BFDE0A9AAEA}" srcOrd="2" destOrd="0" presId="urn:microsoft.com/office/officeart/2005/8/layout/orgChart1"/>
    <dgm:cxn modelId="{FA5D23A3-0DE1-43A2-BD38-D7EBF059D1A3}" type="presParOf" srcId="{CA3371FD-100B-4510-BFC5-2BEEBDD53FBE}" destId="{BF98D2D7-8089-4C94-B0A3-33CDCECB0866}" srcOrd="3" destOrd="0" presId="urn:microsoft.com/office/officeart/2005/8/layout/orgChart1"/>
    <dgm:cxn modelId="{B0DE01B6-617D-4073-A41A-A093B488F41B}" type="presParOf" srcId="{BF98D2D7-8089-4C94-B0A3-33CDCECB0866}" destId="{175B89FE-B818-4B41-990F-CE97C8B5ABEB}" srcOrd="0" destOrd="0" presId="urn:microsoft.com/office/officeart/2005/8/layout/orgChart1"/>
    <dgm:cxn modelId="{E36E2267-A1B9-4E69-A3AB-C5ABCA643236}" type="presParOf" srcId="{175B89FE-B818-4B41-990F-CE97C8B5ABEB}" destId="{98E55359-8060-4E49-821F-DA14732ECF7E}" srcOrd="0" destOrd="0" presId="urn:microsoft.com/office/officeart/2005/8/layout/orgChart1"/>
    <dgm:cxn modelId="{081CC593-7248-455F-8358-A5C8064D0B82}" type="presParOf" srcId="{175B89FE-B818-4B41-990F-CE97C8B5ABEB}" destId="{440FF7A3-4E26-4339-8870-9862D30EDA23}" srcOrd="1" destOrd="0" presId="urn:microsoft.com/office/officeart/2005/8/layout/orgChart1"/>
    <dgm:cxn modelId="{C61027EE-CAE0-4F9C-90F5-CD4E90E335BC}" type="presParOf" srcId="{BF98D2D7-8089-4C94-B0A3-33CDCECB0866}" destId="{84035F0A-843D-4676-BF7D-4E2015FB27F4}" srcOrd="1" destOrd="0" presId="urn:microsoft.com/office/officeart/2005/8/layout/orgChart1"/>
    <dgm:cxn modelId="{5D1957E3-6232-4C3E-8B71-45FAB927225E}" type="presParOf" srcId="{BF98D2D7-8089-4C94-B0A3-33CDCECB0866}" destId="{8925CD21-BE96-45AC-89D2-A2589416A157}" srcOrd="2" destOrd="0" presId="urn:microsoft.com/office/officeart/2005/8/layout/orgChart1"/>
    <dgm:cxn modelId="{34F98B9A-AD94-4016-86AA-513A378F17E0}" type="presParOf" srcId="{CA3371FD-100B-4510-BFC5-2BEEBDD53FBE}" destId="{C40CBFB4-C2A2-40E5-A39C-0D75F4158D55}" srcOrd="4" destOrd="0" presId="urn:microsoft.com/office/officeart/2005/8/layout/orgChart1"/>
    <dgm:cxn modelId="{E395372D-6F3B-4BD0-8071-22F84564BD7D}" type="presParOf" srcId="{CA3371FD-100B-4510-BFC5-2BEEBDD53FBE}" destId="{53920BAB-74E2-43D9-BAD0-075D07ED7C59}" srcOrd="5" destOrd="0" presId="urn:microsoft.com/office/officeart/2005/8/layout/orgChart1"/>
    <dgm:cxn modelId="{F78B0321-ADD5-47E9-AB61-176C4D4C94CA}" type="presParOf" srcId="{53920BAB-74E2-43D9-BAD0-075D07ED7C59}" destId="{3B06AB06-D867-415A-9CEF-C61227762DBD}" srcOrd="0" destOrd="0" presId="urn:microsoft.com/office/officeart/2005/8/layout/orgChart1"/>
    <dgm:cxn modelId="{4264AF26-5E68-4F59-8D55-E0E8EB8BE482}" type="presParOf" srcId="{3B06AB06-D867-415A-9CEF-C61227762DBD}" destId="{FBF60459-6188-4E75-8C9D-E22A61B25999}" srcOrd="0" destOrd="0" presId="urn:microsoft.com/office/officeart/2005/8/layout/orgChart1"/>
    <dgm:cxn modelId="{82A0BA63-9360-4560-9E3F-6FFF5DF7A61F}" type="presParOf" srcId="{3B06AB06-D867-415A-9CEF-C61227762DBD}" destId="{E4EE2C6F-2C2C-4C6A-856D-415F4BD8F546}" srcOrd="1" destOrd="0" presId="urn:microsoft.com/office/officeart/2005/8/layout/orgChart1"/>
    <dgm:cxn modelId="{C07E7B8C-640D-4EA3-8159-27515A0BB5F7}" type="presParOf" srcId="{53920BAB-74E2-43D9-BAD0-075D07ED7C59}" destId="{C070FD48-1994-459C-BA97-6B1A370D62EF}" srcOrd="1" destOrd="0" presId="urn:microsoft.com/office/officeart/2005/8/layout/orgChart1"/>
    <dgm:cxn modelId="{28EA8CA9-6EC8-4AB8-BCAA-893889069597}" type="presParOf" srcId="{53920BAB-74E2-43D9-BAD0-075D07ED7C59}" destId="{52730223-DA67-4057-A89B-F0667828FA01}" srcOrd="2" destOrd="0" presId="urn:microsoft.com/office/officeart/2005/8/layout/orgChart1"/>
    <dgm:cxn modelId="{BAAF8CD1-AA4A-4A45-99A9-A4E37D2E9EE5}" type="presParOf" srcId="{CA3371FD-100B-4510-BFC5-2BEEBDD53FBE}" destId="{383D707E-F81F-4E2F-B459-A69B4909F3D8}" srcOrd="6" destOrd="0" presId="urn:microsoft.com/office/officeart/2005/8/layout/orgChart1"/>
    <dgm:cxn modelId="{28104174-F961-49E2-B17F-82CD786B642F}" type="presParOf" srcId="{CA3371FD-100B-4510-BFC5-2BEEBDD53FBE}" destId="{F47A7DD1-7EE9-4BD9-A36B-8E42A4B57123}" srcOrd="7" destOrd="0" presId="urn:microsoft.com/office/officeart/2005/8/layout/orgChart1"/>
    <dgm:cxn modelId="{3C114A28-B7E9-4412-AC57-27749A7F4FCF}" type="presParOf" srcId="{F47A7DD1-7EE9-4BD9-A36B-8E42A4B57123}" destId="{B8C08D2A-FD95-41C0-8D87-95BE0B6E138B}" srcOrd="0" destOrd="0" presId="urn:microsoft.com/office/officeart/2005/8/layout/orgChart1"/>
    <dgm:cxn modelId="{E36B72FA-8918-4847-9021-A427667AE482}" type="presParOf" srcId="{B8C08D2A-FD95-41C0-8D87-95BE0B6E138B}" destId="{F32DEB20-C554-494B-AD2B-DCAF7E292F62}" srcOrd="0" destOrd="0" presId="urn:microsoft.com/office/officeart/2005/8/layout/orgChart1"/>
    <dgm:cxn modelId="{CAD4F2F1-CE59-4BFF-BF28-808DDE8B6C4F}" type="presParOf" srcId="{B8C08D2A-FD95-41C0-8D87-95BE0B6E138B}" destId="{8456802D-F102-4B12-B8C4-C513FB8CEC91}" srcOrd="1" destOrd="0" presId="urn:microsoft.com/office/officeart/2005/8/layout/orgChart1"/>
    <dgm:cxn modelId="{52329A2E-3044-429B-9511-B2C32CD51386}" type="presParOf" srcId="{F47A7DD1-7EE9-4BD9-A36B-8E42A4B57123}" destId="{237E95D1-4F80-4F93-B620-4980AC36552B}" srcOrd="1" destOrd="0" presId="urn:microsoft.com/office/officeart/2005/8/layout/orgChart1"/>
    <dgm:cxn modelId="{11CDB1EF-D8BF-455F-AA2E-B625B71C1EC9}" type="presParOf" srcId="{F47A7DD1-7EE9-4BD9-A36B-8E42A4B57123}" destId="{531BDA22-057F-4C13-8714-7261A05802FE}" srcOrd="2" destOrd="0" presId="urn:microsoft.com/office/officeart/2005/8/layout/orgChart1"/>
    <dgm:cxn modelId="{4FEA3D2A-7D34-45E5-92BD-5049A9945E63}" type="presParOf" srcId="{CA3371FD-100B-4510-BFC5-2BEEBDD53FBE}" destId="{7647DBD4-FB3F-4263-9193-A4271E29CA6F}" srcOrd="8" destOrd="0" presId="urn:microsoft.com/office/officeart/2005/8/layout/orgChart1"/>
    <dgm:cxn modelId="{8200F0CD-2FE5-47AE-97E5-137131A14F0B}" type="presParOf" srcId="{CA3371FD-100B-4510-BFC5-2BEEBDD53FBE}" destId="{44D67A8E-8274-47F0-96E3-3D3A0BFF73F2}" srcOrd="9" destOrd="0" presId="urn:microsoft.com/office/officeart/2005/8/layout/orgChart1"/>
    <dgm:cxn modelId="{8B9FA53B-9510-41E3-9C87-CC37C0533A52}" type="presParOf" srcId="{44D67A8E-8274-47F0-96E3-3D3A0BFF73F2}" destId="{9AC98144-8067-4AD2-9B36-559C03310136}" srcOrd="0" destOrd="0" presId="urn:microsoft.com/office/officeart/2005/8/layout/orgChart1"/>
    <dgm:cxn modelId="{D97DEA66-1418-4D69-B7EE-6251F0CD3442}" type="presParOf" srcId="{9AC98144-8067-4AD2-9B36-559C03310136}" destId="{C2B21479-F264-41F8-B868-B68E8322573C}" srcOrd="0" destOrd="0" presId="urn:microsoft.com/office/officeart/2005/8/layout/orgChart1"/>
    <dgm:cxn modelId="{EF5BFEE9-52C1-46FB-9646-9B8A8BE7B5BA}" type="presParOf" srcId="{9AC98144-8067-4AD2-9B36-559C03310136}" destId="{59A3BB75-953F-4F02-9178-B134D1E4DB65}" srcOrd="1" destOrd="0" presId="urn:microsoft.com/office/officeart/2005/8/layout/orgChart1"/>
    <dgm:cxn modelId="{3062B85E-CF00-4B00-893A-DBF705AFBD8C}" type="presParOf" srcId="{44D67A8E-8274-47F0-96E3-3D3A0BFF73F2}" destId="{8124E300-AE55-4DCF-A784-358DBDCC187F}" srcOrd="1" destOrd="0" presId="urn:microsoft.com/office/officeart/2005/8/layout/orgChart1"/>
    <dgm:cxn modelId="{87475DDD-C56E-49AD-90D4-EC9726C7A0E0}" type="presParOf" srcId="{44D67A8E-8274-47F0-96E3-3D3A0BFF73F2}" destId="{87BC1233-0212-49D2-BDF0-ADC1286E5C5E}" srcOrd="2" destOrd="0" presId="urn:microsoft.com/office/officeart/2005/8/layout/orgChart1"/>
    <dgm:cxn modelId="{4EA2C01B-046F-400D-B2E7-FABD0126924B}" type="presParOf" srcId="{29E84EA9-D211-4CDC-B12B-06B1F34E42A8}" destId="{D57AD4DF-3DC1-4A87-9911-CAC2539E107E}" srcOrd="2" destOrd="0" presId="urn:microsoft.com/office/officeart/2005/8/layout/orgChart1"/>
    <dgm:cxn modelId="{68168F97-D2D3-4FB0-9617-FF69AE6BD25B}" type="presParOf" srcId="{C1DC7668-59DA-4872-95AA-1FB505BA1343}" destId="{702F8CF9-4D52-47FB-83E5-A87E39BD4443}" srcOrd="6" destOrd="0" presId="urn:microsoft.com/office/officeart/2005/8/layout/orgChart1"/>
    <dgm:cxn modelId="{09344860-653A-4C66-90E3-A656899911A7}" type="presParOf" srcId="{C1DC7668-59DA-4872-95AA-1FB505BA1343}" destId="{A8682AE3-83D7-4D67-893C-EACFE5EEBEF0}" srcOrd="7" destOrd="0" presId="urn:microsoft.com/office/officeart/2005/8/layout/orgChart1"/>
    <dgm:cxn modelId="{05E0B77F-F419-40DF-8D2A-DA4B8E126E0F}" type="presParOf" srcId="{A8682AE3-83D7-4D67-893C-EACFE5EEBEF0}" destId="{8FB375D9-5BEE-4454-B318-B0E379001721}" srcOrd="0" destOrd="0" presId="urn:microsoft.com/office/officeart/2005/8/layout/orgChart1"/>
    <dgm:cxn modelId="{44D5C476-0870-4164-8B95-64A13332A340}" type="presParOf" srcId="{8FB375D9-5BEE-4454-B318-B0E379001721}" destId="{645A6F4E-EB5C-4B6F-AA18-A9D0C14D36DB}" srcOrd="0" destOrd="0" presId="urn:microsoft.com/office/officeart/2005/8/layout/orgChart1"/>
    <dgm:cxn modelId="{0986296D-EC53-4CA3-BA04-EBD9C4A666B0}" type="presParOf" srcId="{8FB375D9-5BEE-4454-B318-B0E379001721}" destId="{A6F32AB5-7799-4E56-8AD1-426F7351A193}" srcOrd="1" destOrd="0" presId="urn:microsoft.com/office/officeart/2005/8/layout/orgChart1"/>
    <dgm:cxn modelId="{01B76884-AFAA-4A21-84C7-B2C30C40901A}" type="presParOf" srcId="{A8682AE3-83D7-4D67-893C-EACFE5EEBEF0}" destId="{D1C99DE1-C500-47CA-B2A1-BB2908327526}" srcOrd="1" destOrd="0" presId="urn:microsoft.com/office/officeart/2005/8/layout/orgChart1"/>
    <dgm:cxn modelId="{3F006F46-4E20-4A86-8D66-55605E1DB100}" type="presParOf" srcId="{D1C99DE1-C500-47CA-B2A1-BB2908327526}" destId="{79B8A791-0795-4811-A04D-E8BC9C7DC101}" srcOrd="0" destOrd="0" presId="urn:microsoft.com/office/officeart/2005/8/layout/orgChart1"/>
    <dgm:cxn modelId="{D211129E-3CFA-4D10-A784-B6422155514D}" type="presParOf" srcId="{D1C99DE1-C500-47CA-B2A1-BB2908327526}" destId="{ECF23E25-0A5A-482F-8058-851D263D8CDF}" srcOrd="1" destOrd="0" presId="urn:microsoft.com/office/officeart/2005/8/layout/orgChart1"/>
    <dgm:cxn modelId="{6B087B33-1856-4A5E-AB28-780DD88AD97B}" type="presParOf" srcId="{ECF23E25-0A5A-482F-8058-851D263D8CDF}" destId="{923ADADC-E6E6-4B63-923F-3E0C99D0D26B}" srcOrd="0" destOrd="0" presId="urn:microsoft.com/office/officeart/2005/8/layout/orgChart1"/>
    <dgm:cxn modelId="{50CE8C5D-873B-42B6-BCAC-88663FAD8995}" type="presParOf" srcId="{923ADADC-E6E6-4B63-923F-3E0C99D0D26B}" destId="{D2585EC8-54C8-4A30-B570-2488EEE35F55}" srcOrd="0" destOrd="0" presId="urn:microsoft.com/office/officeart/2005/8/layout/orgChart1"/>
    <dgm:cxn modelId="{D1624811-F787-4F86-A1C7-7CEC66364B11}" type="presParOf" srcId="{923ADADC-E6E6-4B63-923F-3E0C99D0D26B}" destId="{4C848840-9657-4A5C-894B-540395DD3722}" srcOrd="1" destOrd="0" presId="urn:microsoft.com/office/officeart/2005/8/layout/orgChart1"/>
    <dgm:cxn modelId="{FC624D0B-F5CE-4093-969A-FAEF00F7C2F9}" type="presParOf" srcId="{ECF23E25-0A5A-482F-8058-851D263D8CDF}" destId="{7EA95721-FAD6-4847-9E52-3E57F1C8A5E3}" srcOrd="1" destOrd="0" presId="urn:microsoft.com/office/officeart/2005/8/layout/orgChart1"/>
    <dgm:cxn modelId="{19069308-72A9-4D3D-BE4A-B94643827AB2}" type="presParOf" srcId="{ECF23E25-0A5A-482F-8058-851D263D8CDF}" destId="{7DC80F81-6712-4CC5-BE74-C72C1EA6FEB2}" srcOrd="2" destOrd="0" presId="urn:microsoft.com/office/officeart/2005/8/layout/orgChart1"/>
    <dgm:cxn modelId="{5CF5AA51-765F-4BCA-B3A1-964A42FF3AD9}" type="presParOf" srcId="{D1C99DE1-C500-47CA-B2A1-BB2908327526}" destId="{61267883-4B51-4DF8-BF3D-DD7F5D9F8D68}" srcOrd="2" destOrd="0" presId="urn:microsoft.com/office/officeart/2005/8/layout/orgChart1"/>
    <dgm:cxn modelId="{31E899DA-CD41-4B31-811C-3A6E3573AC14}" type="presParOf" srcId="{D1C99DE1-C500-47CA-B2A1-BB2908327526}" destId="{9BDBBBFB-AC34-47EB-859F-64C2A3F98D52}" srcOrd="3" destOrd="0" presId="urn:microsoft.com/office/officeart/2005/8/layout/orgChart1"/>
    <dgm:cxn modelId="{7265690C-0C2B-4258-9528-815E55FA3E1C}" type="presParOf" srcId="{9BDBBBFB-AC34-47EB-859F-64C2A3F98D52}" destId="{851F8BEB-5B4F-4F5F-B28C-37D610F99726}" srcOrd="0" destOrd="0" presId="urn:microsoft.com/office/officeart/2005/8/layout/orgChart1"/>
    <dgm:cxn modelId="{B84EB87A-F96A-4D9E-B9BC-E09F9F402152}" type="presParOf" srcId="{851F8BEB-5B4F-4F5F-B28C-37D610F99726}" destId="{4925DC43-285B-4406-8733-903E6D92466C}" srcOrd="0" destOrd="0" presId="urn:microsoft.com/office/officeart/2005/8/layout/orgChart1"/>
    <dgm:cxn modelId="{548A7FB3-D9FE-426E-AC01-95A170B25032}" type="presParOf" srcId="{851F8BEB-5B4F-4F5F-B28C-37D610F99726}" destId="{3A561CFB-FB78-491F-9F6C-04D545D8E0C5}" srcOrd="1" destOrd="0" presId="urn:microsoft.com/office/officeart/2005/8/layout/orgChart1"/>
    <dgm:cxn modelId="{035ACCD9-77FC-487A-B3C0-5BE4C526FD0B}" type="presParOf" srcId="{9BDBBBFB-AC34-47EB-859F-64C2A3F98D52}" destId="{078644CE-2944-4239-A3DB-63146204AA53}" srcOrd="1" destOrd="0" presId="urn:microsoft.com/office/officeart/2005/8/layout/orgChart1"/>
    <dgm:cxn modelId="{193D2E17-8905-449F-8562-3DD023637EF8}" type="presParOf" srcId="{9BDBBBFB-AC34-47EB-859F-64C2A3F98D52}" destId="{675B9C8C-DCFB-4078-9E46-23F5B497C93E}" srcOrd="2" destOrd="0" presId="urn:microsoft.com/office/officeart/2005/8/layout/orgChart1"/>
    <dgm:cxn modelId="{287C8902-CA40-48CF-8BE1-7934F4DA04B7}" type="presParOf" srcId="{A8682AE3-83D7-4D67-893C-EACFE5EEBEF0}" destId="{E361C097-DC89-4A96-9C6E-98888433D5DE}" srcOrd="2" destOrd="0" presId="urn:microsoft.com/office/officeart/2005/8/layout/orgChart1"/>
    <dgm:cxn modelId="{9CAE45D1-DAD2-4040-845C-84DA7589ABEC}" type="presParOf" srcId="{C1DC7668-59DA-4872-95AA-1FB505BA1343}" destId="{BFE8ECB9-2478-4B84-A331-149BAC736A08}" srcOrd="8" destOrd="0" presId="urn:microsoft.com/office/officeart/2005/8/layout/orgChart1"/>
    <dgm:cxn modelId="{8EE4CFE8-8D45-4004-9E80-51FD249128F0}" type="presParOf" srcId="{C1DC7668-59DA-4872-95AA-1FB505BA1343}" destId="{9D77E88A-B03C-4A9D-8597-20796810E415}" srcOrd="9" destOrd="0" presId="urn:microsoft.com/office/officeart/2005/8/layout/orgChart1"/>
    <dgm:cxn modelId="{291AA67B-89FB-453B-A5AD-73253DD11FDA}" type="presParOf" srcId="{9D77E88A-B03C-4A9D-8597-20796810E415}" destId="{CDFB2B4B-2554-4D0A-A3E3-80C5F6A18389}" srcOrd="0" destOrd="0" presId="urn:microsoft.com/office/officeart/2005/8/layout/orgChart1"/>
    <dgm:cxn modelId="{AC22B0D1-8DA8-4D02-B59D-D36F61BE9087}" type="presParOf" srcId="{CDFB2B4B-2554-4D0A-A3E3-80C5F6A18389}" destId="{B91EBA9C-415D-4548-8429-6C955F837891}" srcOrd="0" destOrd="0" presId="urn:microsoft.com/office/officeart/2005/8/layout/orgChart1"/>
    <dgm:cxn modelId="{CC18B44D-8C10-4939-A93F-B9FFBBEB9C37}" type="presParOf" srcId="{CDFB2B4B-2554-4D0A-A3E3-80C5F6A18389}" destId="{34EA6F0A-29C2-4681-952C-E3AD65CD7A4C}" srcOrd="1" destOrd="0" presId="urn:microsoft.com/office/officeart/2005/8/layout/orgChart1"/>
    <dgm:cxn modelId="{996A849D-6081-4534-AD59-D73C1470C87B}" type="presParOf" srcId="{9D77E88A-B03C-4A9D-8597-20796810E415}" destId="{44CC9C8A-C723-4B5C-8C60-0E0B21BEE775}" srcOrd="1" destOrd="0" presId="urn:microsoft.com/office/officeart/2005/8/layout/orgChart1"/>
    <dgm:cxn modelId="{66377223-4C59-448A-89E8-F8FE64AA8F0D}" type="presParOf" srcId="{44CC9C8A-C723-4B5C-8C60-0E0B21BEE775}" destId="{AEB2BBFE-FF5D-4808-B718-6941A0A78029}" srcOrd="0" destOrd="0" presId="urn:microsoft.com/office/officeart/2005/8/layout/orgChart1"/>
    <dgm:cxn modelId="{11EF0EF1-390C-426E-8D82-E669AD28EC49}" type="presParOf" srcId="{44CC9C8A-C723-4B5C-8C60-0E0B21BEE775}" destId="{A757914A-62A7-49E9-9772-9946E84997DF}" srcOrd="1" destOrd="0" presId="urn:microsoft.com/office/officeart/2005/8/layout/orgChart1"/>
    <dgm:cxn modelId="{2D531139-8785-43E4-A5EA-32BB05FAFC9B}" type="presParOf" srcId="{A757914A-62A7-49E9-9772-9946E84997DF}" destId="{136EE5F6-7ED7-4C61-A9EB-145BE1B3103B}" srcOrd="0" destOrd="0" presId="urn:microsoft.com/office/officeart/2005/8/layout/orgChart1"/>
    <dgm:cxn modelId="{E52FC02F-854B-4312-A245-47DBE3F6F13F}" type="presParOf" srcId="{136EE5F6-7ED7-4C61-A9EB-145BE1B3103B}" destId="{DF152F8E-17A8-4C21-8F4D-92075C061B6F}" srcOrd="0" destOrd="0" presId="urn:microsoft.com/office/officeart/2005/8/layout/orgChart1"/>
    <dgm:cxn modelId="{8F3CAA69-DFCE-4578-8F61-591FC2A8316F}" type="presParOf" srcId="{136EE5F6-7ED7-4C61-A9EB-145BE1B3103B}" destId="{2C90F91A-9962-4842-9C14-9E04FE92BADD}" srcOrd="1" destOrd="0" presId="urn:microsoft.com/office/officeart/2005/8/layout/orgChart1"/>
    <dgm:cxn modelId="{08A0FD52-1A36-4CD6-B715-46E344614F62}" type="presParOf" srcId="{A757914A-62A7-49E9-9772-9946E84997DF}" destId="{65CA0355-0815-41F7-BD3B-7D6AF2EEB1A3}" srcOrd="1" destOrd="0" presId="urn:microsoft.com/office/officeart/2005/8/layout/orgChart1"/>
    <dgm:cxn modelId="{40B3652C-D777-415B-B509-8D6166A5F020}" type="presParOf" srcId="{A757914A-62A7-49E9-9772-9946E84997DF}" destId="{9270AF63-1700-47CF-B7D4-C8E884BB1B39}" srcOrd="2" destOrd="0" presId="urn:microsoft.com/office/officeart/2005/8/layout/orgChart1"/>
    <dgm:cxn modelId="{50BA5FD2-20D4-49B0-95D6-1D3E70B85180}" type="presParOf" srcId="{44CC9C8A-C723-4B5C-8C60-0E0B21BEE775}" destId="{C9A709D2-DBE0-4FF1-887D-DC80C2B0C9DF}" srcOrd="2" destOrd="0" presId="urn:microsoft.com/office/officeart/2005/8/layout/orgChart1"/>
    <dgm:cxn modelId="{8C5A56E5-F0C5-4572-9C3F-4949ECD8526F}" type="presParOf" srcId="{44CC9C8A-C723-4B5C-8C60-0E0B21BEE775}" destId="{2483E726-8DFD-4142-B528-E24D05809EC6}" srcOrd="3" destOrd="0" presId="urn:microsoft.com/office/officeart/2005/8/layout/orgChart1"/>
    <dgm:cxn modelId="{A18A9705-E041-47C6-B67F-B44640A9856F}" type="presParOf" srcId="{2483E726-8DFD-4142-B528-E24D05809EC6}" destId="{6C9C1001-83BE-4DA0-A275-136C98B5C6A5}" srcOrd="0" destOrd="0" presId="urn:microsoft.com/office/officeart/2005/8/layout/orgChart1"/>
    <dgm:cxn modelId="{066A9844-C497-4D08-8143-FD8AF03D4015}" type="presParOf" srcId="{6C9C1001-83BE-4DA0-A275-136C98B5C6A5}" destId="{3F407A1D-285E-44DB-AFB3-18F48013BDA9}" srcOrd="0" destOrd="0" presId="urn:microsoft.com/office/officeart/2005/8/layout/orgChart1"/>
    <dgm:cxn modelId="{86BAE86D-74D4-4E5A-902C-DB78A421D807}" type="presParOf" srcId="{6C9C1001-83BE-4DA0-A275-136C98B5C6A5}" destId="{659EF9F8-F05C-4CCA-A354-6705A550A7A1}" srcOrd="1" destOrd="0" presId="urn:microsoft.com/office/officeart/2005/8/layout/orgChart1"/>
    <dgm:cxn modelId="{0AA3CB79-D6EA-4BFD-A4E2-C609F14745E6}" type="presParOf" srcId="{2483E726-8DFD-4142-B528-E24D05809EC6}" destId="{2E689849-E79B-4221-BEE8-235C570E178C}" srcOrd="1" destOrd="0" presId="urn:microsoft.com/office/officeart/2005/8/layout/orgChart1"/>
    <dgm:cxn modelId="{89669989-BAE8-4BF0-8210-DD0F0F0FFAB8}" type="presParOf" srcId="{2483E726-8DFD-4142-B528-E24D05809EC6}" destId="{CD9200AA-E4D7-4598-9B81-69EC3984144F}" srcOrd="2" destOrd="0" presId="urn:microsoft.com/office/officeart/2005/8/layout/orgChart1"/>
    <dgm:cxn modelId="{A79F00A1-F8BF-4369-B8B4-E7F46039BEA0}" type="presParOf" srcId="{44CC9C8A-C723-4B5C-8C60-0E0B21BEE775}" destId="{7F69E2DD-0F4C-407A-B2D7-8131671796AD}" srcOrd="4" destOrd="0" presId="urn:microsoft.com/office/officeart/2005/8/layout/orgChart1"/>
    <dgm:cxn modelId="{CF2E0A76-817B-49EC-A0DA-814E5C6C0CC9}" type="presParOf" srcId="{44CC9C8A-C723-4B5C-8C60-0E0B21BEE775}" destId="{496C2538-CB26-493F-AAE7-84413E5E0230}" srcOrd="5" destOrd="0" presId="urn:microsoft.com/office/officeart/2005/8/layout/orgChart1"/>
    <dgm:cxn modelId="{BD8D609F-94AC-4A91-925D-C63614FBBBBA}" type="presParOf" srcId="{496C2538-CB26-493F-AAE7-84413E5E0230}" destId="{0F4CC988-D0A7-4477-8540-10EA5BB633B6}" srcOrd="0" destOrd="0" presId="urn:microsoft.com/office/officeart/2005/8/layout/orgChart1"/>
    <dgm:cxn modelId="{EF128F5E-BB6D-4700-9FBD-2A77F11567D7}" type="presParOf" srcId="{0F4CC988-D0A7-4477-8540-10EA5BB633B6}" destId="{96AACAE1-3BDB-4863-BC92-89BFCAEACBEA}" srcOrd="0" destOrd="0" presId="urn:microsoft.com/office/officeart/2005/8/layout/orgChart1"/>
    <dgm:cxn modelId="{27123FFA-3F1B-421B-9EE8-67AD3DCDA005}" type="presParOf" srcId="{0F4CC988-D0A7-4477-8540-10EA5BB633B6}" destId="{C9DA2C87-CB39-4A20-A447-F1580BE03071}" srcOrd="1" destOrd="0" presId="urn:microsoft.com/office/officeart/2005/8/layout/orgChart1"/>
    <dgm:cxn modelId="{D608D9CC-6465-4ECF-A6F8-24D1C772E17F}" type="presParOf" srcId="{496C2538-CB26-493F-AAE7-84413E5E0230}" destId="{6F62DE63-3B13-4601-87B1-5558EDB80589}" srcOrd="1" destOrd="0" presId="urn:microsoft.com/office/officeart/2005/8/layout/orgChart1"/>
    <dgm:cxn modelId="{80A08A57-1890-4BD3-93E9-A84FD2F87DD1}" type="presParOf" srcId="{496C2538-CB26-493F-AAE7-84413E5E0230}" destId="{596CE656-5F55-4469-A62B-535647656DBA}" srcOrd="2" destOrd="0" presId="urn:microsoft.com/office/officeart/2005/8/layout/orgChart1"/>
    <dgm:cxn modelId="{A3A9D195-FBF2-408A-AED6-0163EC4E22E4}" type="presParOf" srcId="{9D77E88A-B03C-4A9D-8597-20796810E415}" destId="{73523F73-1FD7-4160-9EB1-71B945CD1964}" srcOrd="2" destOrd="0" presId="urn:microsoft.com/office/officeart/2005/8/layout/orgChart1"/>
    <dgm:cxn modelId="{BBD8527E-C467-42BF-84B5-873125CBB889}" type="presParOf" srcId="{EB70D14A-CAFC-4B5B-A699-EC763C69B130}" destId="{D68B6A78-FE16-41B2-BCD7-E8FC3A9411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9E2DD-0F4C-407A-B2D7-8131671796AD}">
      <dsp:nvSpPr>
        <dsp:cNvPr id="0" name=""/>
        <dsp:cNvSpPr/>
      </dsp:nvSpPr>
      <dsp:spPr>
        <a:xfrm>
          <a:off x="13777616" y="2584050"/>
          <a:ext cx="545302" cy="4364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4703"/>
              </a:lnTo>
              <a:lnTo>
                <a:pt x="545302" y="4364703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709D2-DBE0-4FF1-887D-DC80C2B0C9DF}">
      <dsp:nvSpPr>
        <dsp:cNvPr id="0" name=""/>
        <dsp:cNvSpPr/>
      </dsp:nvSpPr>
      <dsp:spPr>
        <a:xfrm>
          <a:off x="13777616" y="2584050"/>
          <a:ext cx="520566" cy="281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1128"/>
              </a:lnTo>
              <a:lnTo>
                <a:pt x="520566" y="281112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BBFE-FF5D-4808-B718-6941A0A78029}">
      <dsp:nvSpPr>
        <dsp:cNvPr id="0" name=""/>
        <dsp:cNvSpPr/>
      </dsp:nvSpPr>
      <dsp:spPr>
        <a:xfrm>
          <a:off x="13777616" y="2584050"/>
          <a:ext cx="446338" cy="1037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740"/>
              </a:lnTo>
              <a:lnTo>
                <a:pt x="446338" y="1037740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8ECB9-2478-4B84-A331-149BAC736A08}">
      <dsp:nvSpPr>
        <dsp:cNvPr id="0" name=""/>
        <dsp:cNvSpPr/>
      </dsp:nvSpPr>
      <dsp:spPr>
        <a:xfrm>
          <a:off x="8192397" y="1081630"/>
          <a:ext cx="6445588" cy="426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11"/>
              </a:lnTo>
              <a:lnTo>
                <a:pt x="6445588" y="201111"/>
              </a:lnTo>
              <a:lnTo>
                <a:pt x="6445588" y="42695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67883-4B51-4DF8-BF3D-DD7F5D9F8D68}">
      <dsp:nvSpPr>
        <dsp:cNvPr id="0" name=""/>
        <dsp:cNvSpPr/>
      </dsp:nvSpPr>
      <dsp:spPr>
        <a:xfrm>
          <a:off x="10457557" y="2608786"/>
          <a:ext cx="322638" cy="2516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581"/>
              </a:lnTo>
              <a:lnTo>
                <a:pt x="322638" y="251658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8A791-0795-4811-A04D-E8BC9C7DC101}">
      <dsp:nvSpPr>
        <dsp:cNvPr id="0" name=""/>
        <dsp:cNvSpPr/>
      </dsp:nvSpPr>
      <dsp:spPr>
        <a:xfrm>
          <a:off x="10457557" y="2608786"/>
          <a:ext cx="322638" cy="989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425"/>
              </a:lnTo>
              <a:lnTo>
                <a:pt x="322638" y="989425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F8CF9-4D52-47FB-83E5-A87E39BD4443}">
      <dsp:nvSpPr>
        <dsp:cNvPr id="0" name=""/>
        <dsp:cNvSpPr/>
      </dsp:nvSpPr>
      <dsp:spPr>
        <a:xfrm>
          <a:off x="8192397" y="1081630"/>
          <a:ext cx="3125529" cy="451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847"/>
              </a:lnTo>
              <a:lnTo>
                <a:pt x="3125529" y="225847"/>
              </a:lnTo>
              <a:lnTo>
                <a:pt x="3125529" y="45169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7DBD4-FB3F-4263-9193-A4271E29CA6F}">
      <dsp:nvSpPr>
        <dsp:cNvPr id="0" name=""/>
        <dsp:cNvSpPr/>
      </dsp:nvSpPr>
      <dsp:spPr>
        <a:xfrm>
          <a:off x="6889690" y="2593321"/>
          <a:ext cx="448833" cy="6834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4916"/>
              </a:lnTo>
              <a:lnTo>
                <a:pt x="448833" y="6834916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D707E-F81F-4E2F-B459-A69B4909F3D8}">
      <dsp:nvSpPr>
        <dsp:cNvPr id="0" name=""/>
        <dsp:cNvSpPr/>
      </dsp:nvSpPr>
      <dsp:spPr>
        <a:xfrm>
          <a:off x="6889690" y="2593321"/>
          <a:ext cx="436594" cy="5458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8465"/>
              </a:lnTo>
              <a:lnTo>
                <a:pt x="436594" y="5458465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CBFB4-C2A2-40E5-A39C-0D75F4158D55}">
      <dsp:nvSpPr>
        <dsp:cNvPr id="0" name=""/>
        <dsp:cNvSpPr/>
      </dsp:nvSpPr>
      <dsp:spPr>
        <a:xfrm>
          <a:off x="6889690" y="2593321"/>
          <a:ext cx="402394" cy="3896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6678"/>
              </a:lnTo>
              <a:lnTo>
                <a:pt x="402394" y="389667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BE797-F20D-42BF-83C0-8BFDE0A9AAEA}">
      <dsp:nvSpPr>
        <dsp:cNvPr id="0" name=""/>
        <dsp:cNvSpPr/>
      </dsp:nvSpPr>
      <dsp:spPr>
        <a:xfrm>
          <a:off x="6889690" y="2593321"/>
          <a:ext cx="402394" cy="2508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27"/>
              </a:lnTo>
              <a:lnTo>
                <a:pt x="402394" y="2508827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8C67F-1173-43BB-87EC-148309F3A071}">
      <dsp:nvSpPr>
        <dsp:cNvPr id="0" name=""/>
        <dsp:cNvSpPr/>
      </dsp:nvSpPr>
      <dsp:spPr>
        <a:xfrm>
          <a:off x="6889690" y="2593321"/>
          <a:ext cx="379186" cy="981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671"/>
              </a:lnTo>
              <a:lnTo>
                <a:pt x="379186" y="981671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7E16A-3758-4F0C-900E-BD749A1E99AC}">
      <dsp:nvSpPr>
        <dsp:cNvPr id="0" name=""/>
        <dsp:cNvSpPr/>
      </dsp:nvSpPr>
      <dsp:spPr>
        <a:xfrm>
          <a:off x="7750060" y="1081630"/>
          <a:ext cx="442337" cy="436228"/>
        </a:xfrm>
        <a:custGeom>
          <a:avLst/>
          <a:gdLst/>
          <a:ahLst/>
          <a:cxnLst/>
          <a:rect l="0" t="0" r="0" b="0"/>
          <a:pathLst>
            <a:path>
              <a:moveTo>
                <a:pt x="442337" y="0"/>
              </a:moveTo>
              <a:lnTo>
                <a:pt x="442337" y="210381"/>
              </a:lnTo>
              <a:lnTo>
                <a:pt x="0" y="210381"/>
              </a:lnTo>
              <a:lnTo>
                <a:pt x="0" y="43622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24B42-8FA3-4379-A081-B2B9EB4B910D}">
      <dsp:nvSpPr>
        <dsp:cNvPr id="0" name=""/>
        <dsp:cNvSpPr/>
      </dsp:nvSpPr>
      <dsp:spPr>
        <a:xfrm>
          <a:off x="3230323" y="2577426"/>
          <a:ext cx="426893" cy="2456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484"/>
              </a:lnTo>
              <a:lnTo>
                <a:pt x="426893" y="245648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A9F37-CC73-4985-9469-2C9683EA8429}">
      <dsp:nvSpPr>
        <dsp:cNvPr id="0" name=""/>
        <dsp:cNvSpPr/>
      </dsp:nvSpPr>
      <dsp:spPr>
        <a:xfrm>
          <a:off x="3230323" y="2577426"/>
          <a:ext cx="350880" cy="100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728"/>
              </a:lnTo>
              <a:lnTo>
                <a:pt x="350880" y="100272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ADE70-872B-4C73-BD6C-5AC817232A7E}">
      <dsp:nvSpPr>
        <dsp:cNvPr id="0" name=""/>
        <dsp:cNvSpPr/>
      </dsp:nvSpPr>
      <dsp:spPr>
        <a:xfrm>
          <a:off x="4090692" y="1081630"/>
          <a:ext cx="4101705" cy="444725"/>
        </a:xfrm>
        <a:custGeom>
          <a:avLst/>
          <a:gdLst/>
          <a:ahLst/>
          <a:cxnLst/>
          <a:rect l="0" t="0" r="0" b="0"/>
          <a:pathLst>
            <a:path>
              <a:moveTo>
                <a:pt x="4101705" y="0"/>
              </a:moveTo>
              <a:lnTo>
                <a:pt x="4101705" y="218878"/>
              </a:lnTo>
              <a:lnTo>
                <a:pt x="0" y="218878"/>
              </a:lnTo>
              <a:lnTo>
                <a:pt x="0" y="444725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1C94B-D004-43E2-9D63-80D47B0406F5}">
      <dsp:nvSpPr>
        <dsp:cNvPr id="0" name=""/>
        <dsp:cNvSpPr/>
      </dsp:nvSpPr>
      <dsp:spPr>
        <a:xfrm>
          <a:off x="215092" y="2584050"/>
          <a:ext cx="251809" cy="569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4582"/>
              </a:lnTo>
              <a:lnTo>
                <a:pt x="251809" y="5694582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47FF4-BF70-4D38-B788-9087CCE5F0A8}">
      <dsp:nvSpPr>
        <dsp:cNvPr id="0" name=""/>
        <dsp:cNvSpPr/>
      </dsp:nvSpPr>
      <dsp:spPr>
        <a:xfrm>
          <a:off x="215092" y="2584050"/>
          <a:ext cx="177602" cy="4043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3737"/>
              </a:lnTo>
              <a:lnTo>
                <a:pt x="177602" y="4043737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69CFE-6AAE-4FE2-BAA5-E6475D82DF74}">
      <dsp:nvSpPr>
        <dsp:cNvPr id="0" name=""/>
        <dsp:cNvSpPr/>
      </dsp:nvSpPr>
      <dsp:spPr>
        <a:xfrm>
          <a:off x="215092" y="2584050"/>
          <a:ext cx="152845" cy="2491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835"/>
              </a:lnTo>
              <a:lnTo>
                <a:pt x="152845" y="2491835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0ED91-C3DF-4F8F-8911-44EE335388AD}">
      <dsp:nvSpPr>
        <dsp:cNvPr id="0" name=""/>
        <dsp:cNvSpPr/>
      </dsp:nvSpPr>
      <dsp:spPr>
        <a:xfrm>
          <a:off x="215092" y="2584050"/>
          <a:ext cx="128109" cy="108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378"/>
              </a:lnTo>
              <a:lnTo>
                <a:pt x="128109" y="1088378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FE5C7-1EBE-43AF-8A03-30962670D57F}">
      <dsp:nvSpPr>
        <dsp:cNvPr id="0" name=""/>
        <dsp:cNvSpPr/>
      </dsp:nvSpPr>
      <dsp:spPr>
        <a:xfrm>
          <a:off x="1075462" y="1081630"/>
          <a:ext cx="7116935" cy="426958"/>
        </a:xfrm>
        <a:custGeom>
          <a:avLst/>
          <a:gdLst/>
          <a:ahLst/>
          <a:cxnLst/>
          <a:rect l="0" t="0" r="0" b="0"/>
          <a:pathLst>
            <a:path>
              <a:moveTo>
                <a:pt x="7116935" y="0"/>
              </a:moveTo>
              <a:lnTo>
                <a:pt x="7116935" y="201111"/>
              </a:lnTo>
              <a:lnTo>
                <a:pt x="0" y="201111"/>
              </a:lnTo>
              <a:lnTo>
                <a:pt x="0" y="426958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031B4-A5E8-44F6-948C-F2AB1F76FF80}">
      <dsp:nvSpPr>
        <dsp:cNvPr id="0" name=""/>
        <dsp:cNvSpPr/>
      </dsp:nvSpPr>
      <dsp:spPr>
        <a:xfrm>
          <a:off x="5427384" y="6168"/>
          <a:ext cx="5530026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b="1" kern="1200" dirty="0">
              <a:latin typeface="Century Gothic" panose="020B0502020202020204" pitchFamily="34" charset="0"/>
              <a:cs typeface="Arial" panose="020B0604020202020204" pitchFamily="34" charset="0"/>
            </a:rPr>
            <a:t>Web Based Student Information System </a:t>
          </a:r>
        </a:p>
      </dsp:txBody>
      <dsp:txXfrm>
        <a:off x="5427384" y="6168"/>
        <a:ext cx="5530026" cy="1075462"/>
      </dsp:txXfrm>
    </dsp:sp>
    <dsp:sp modelId="{3CF054DF-60FA-4638-8AFE-C49635797854}">
      <dsp:nvSpPr>
        <dsp:cNvPr id="0" name=""/>
        <dsp:cNvSpPr/>
      </dsp:nvSpPr>
      <dsp:spPr>
        <a:xfrm>
          <a:off x="0" y="1508588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i="1" kern="1200" dirty="0">
              <a:latin typeface="Century Gothic" panose="020B0502020202020204" pitchFamily="34" charset="0"/>
              <a:cs typeface="Arial" panose="020B0604020202020204" pitchFamily="34" charset="0"/>
            </a:rPr>
            <a:t>Overview </a:t>
          </a:r>
        </a:p>
      </dsp:txBody>
      <dsp:txXfrm>
        <a:off x="0" y="1508588"/>
        <a:ext cx="2150924" cy="1075462"/>
      </dsp:txXfrm>
    </dsp:sp>
    <dsp:sp modelId="{22E19B2E-BF7E-4A0A-A9B8-42416D4FDBA8}">
      <dsp:nvSpPr>
        <dsp:cNvPr id="0" name=""/>
        <dsp:cNvSpPr/>
      </dsp:nvSpPr>
      <dsp:spPr>
        <a:xfrm>
          <a:off x="343201" y="3134698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Demonstration </a:t>
          </a:r>
        </a:p>
      </dsp:txBody>
      <dsp:txXfrm>
        <a:off x="343201" y="3134698"/>
        <a:ext cx="2150924" cy="1075462"/>
      </dsp:txXfrm>
    </dsp:sp>
    <dsp:sp modelId="{4D83B4F4-2707-4E78-A016-9346148C92BE}">
      <dsp:nvSpPr>
        <dsp:cNvPr id="0" name=""/>
        <dsp:cNvSpPr/>
      </dsp:nvSpPr>
      <dsp:spPr>
        <a:xfrm>
          <a:off x="367937" y="4538154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Account Registration</a:t>
          </a:r>
        </a:p>
      </dsp:txBody>
      <dsp:txXfrm>
        <a:off x="367937" y="4538154"/>
        <a:ext cx="2150924" cy="1075462"/>
      </dsp:txXfrm>
    </dsp:sp>
    <dsp:sp modelId="{63896D74-ABE0-44CD-BBEF-7E49BFC8BC39}">
      <dsp:nvSpPr>
        <dsp:cNvPr id="0" name=""/>
        <dsp:cNvSpPr/>
      </dsp:nvSpPr>
      <dsp:spPr>
        <a:xfrm>
          <a:off x="392694" y="6090057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Fill out the required information </a:t>
          </a:r>
        </a:p>
      </dsp:txBody>
      <dsp:txXfrm>
        <a:off x="392694" y="6090057"/>
        <a:ext cx="2150924" cy="1075462"/>
      </dsp:txXfrm>
    </dsp:sp>
    <dsp:sp modelId="{F0E135F1-5DD8-44FF-9CE0-07C8581E14CC}">
      <dsp:nvSpPr>
        <dsp:cNvPr id="0" name=""/>
        <dsp:cNvSpPr/>
      </dsp:nvSpPr>
      <dsp:spPr>
        <a:xfrm>
          <a:off x="466901" y="7740902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Account Confirmation</a:t>
          </a:r>
        </a:p>
      </dsp:txBody>
      <dsp:txXfrm>
        <a:off x="466901" y="7740902"/>
        <a:ext cx="2150924" cy="1075462"/>
      </dsp:txXfrm>
    </dsp:sp>
    <dsp:sp modelId="{F82B0536-0F2C-4DEE-A3A2-58792BA624B2}">
      <dsp:nvSpPr>
        <dsp:cNvPr id="0" name=""/>
        <dsp:cNvSpPr/>
      </dsp:nvSpPr>
      <dsp:spPr>
        <a:xfrm>
          <a:off x="3015230" y="1526355"/>
          <a:ext cx="2150924" cy="105107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i="1" kern="1200" dirty="0">
              <a:latin typeface="Century Gothic" panose="020B0502020202020204" pitchFamily="34" charset="0"/>
              <a:cs typeface="Arial" panose="020B0604020202020204" pitchFamily="34" charset="0"/>
            </a:rPr>
            <a:t>Dashboard</a:t>
          </a:r>
        </a:p>
      </dsp:txBody>
      <dsp:txXfrm>
        <a:off x="3015230" y="1526355"/>
        <a:ext cx="2150924" cy="1051070"/>
      </dsp:txXfrm>
    </dsp:sp>
    <dsp:sp modelId="{83F64033-24C7-4C9D-BB55-FF2BA0F38B6D}">
      <dsp:nvSpPr>
        <dsp:cNvPr id="0" name=""/>
        <dsp:cNvSpPr/>
      </dsp:nvSpPr>
      <dsp:spPr>
        <a:xfrm>
          <a:off x="3581203" y="3042423"/>
          <a:ext cx="2729157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Announcement </a:t>
          </a:r>
        </a:p>
      </dsp:txBody>
      <dsp:txXfrm>
        <a:off x="3581203" y="3042423"/>
        <a:ext cx="2729157" cy="1075462"/>
      </dsp:txXfrm>
    </dsp:sp>
    <dsp:sp modelId="{C11F4CCD-3A96-4AA9-8396-952AA7608CEB}">
      <dsp:nvSpPr>
        <dsp:cNvPr id="0" name=""/>
        <dsp:cNvSpPr/>
      </dsp:nvSpPr>
      <dsp:spPr>
        <a:xfrm>
          <a:off x="3657216" y="4496179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Century Gothic" panose="020B0502020202020204" pitchFamily="34" charset="0"/>
              <a:cs typeface="Arial" panose="020B0604020202020204" pitchFamily="34" charset="0"/>
            </a:rPr>
            <a:t>Latest Update </a:t>
          </a:r>
        </a:p>
      </dsp:txBody>
      <dsp:txXfrm>
        <a:off x="3657216" y="4496179"/>
        <a:ext cx="2150924" cy="1075462"/>
      </dsp:txXfrm>
    </dsp:sp>
    <dsp:sp modelId="{3632F84C-685C-41B3-9777-D17C09629B22}">
      <dsp:nvSpPr>
        <dsp:cNvPr id="0" name=""/>
        <dsp:cNvSpPr/>
      </dsp:nvSpPr>
      <dsp:spPr>
        <a:xfrm>
          <a:off x="6674598" y="1517859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i="1" kern="1200" dirty="0">
              <a:latin typeface="Century Gothic" panose="020B0502020202020204" pitchFamily="34" charset="0"/>
              <a:cs typeface="Arial" panose="020B0604020202020204" pitchFamily="34" charset="0"/>
            </a:rPr>
            <a:t>Account</a:t>
          </a:r>
        </a:p>
      </dsp:txBody>
      <dsp:txXfrm>
        <a:off x="6674598" y="1517859"/>
        <a:ext cx="2150924" cy="1075462"/>
      </dsp:txXfrm>
    </dsp:sp>
    <dsp:sp modelId="{7E39B1CB-0093-4FDA-8C56-1A46E4E58D0A}">
      <dsp:nvSpPr>
        <dsp:cNvPr id="0" name=""/>
        <dsp:cNvSpPr/>
      </dsp:nvSpPr>
      <dsp:spPr>
        <a:xfrm>
          <a:off x="7268876" y="3037261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Personal Information  </a:t>
          </a:r>
        </a:p>
      </dsp:txBody>
      <dsp:txXfrm>
        <a:off x="7268876" y="3037261"/>
        <a:ext cx="2150924" cy="1075462"/>
      </dsp:txXfrm>
    </dsp:sp>
    <dsp:sp modelId="{98E55359-8060-4E49-821F-DA14732ECF7E}">
      <dsp:nvSpPr>
        <dsp:cNvPr id="0" name=""/>
        <dsp:cNvSpPr/>
      </dsp:nvSpPr>
      <dsp:spPr>
        <a:xfrm>
          <a:off x="7292085" y="4564417"/>
          <a:ext cx="2618513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Certificate of Enrollment</a:t>
          </a:r>
        </a:p>
      </dsp:txBody>
      <dsp:txXfrm>
        <a:off x="7292085" y="4564417"/>
        <a:ext cx="2618513" cy="1075462"/>
      </dsp:txXfrm>
    </dsp:sp>
    <dsp:sp modelId="{FBF60459-6188-4E75-8C9D-E22A61B25999}">
      <dsp:nvSpPr>
        <dsp:cNvPr id="0" name=""/>
        <dsp:cNvSpPr/>
      </dsp:nvSpPr>
      <dsp:spPr>
        <a:xfrm>
          <a:off x="7292085" y="5952269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Century Gothic" panose="020B0502020202020204" pitchFamily="34" charset="0"/>
              <a:cs typeface="Arial" panose="020B0604020202020204" pitchFamily="34" charset="0"/>
            </a:rPr>
            <a:t>Grades </a:t>
          </a:r>
        </a:p>
      </dsp:txBody>
      <dsp:txXfrm>
        <a:off x="7292085" y="5952269"/>
        <a:ext cx="2150924" cy="1075462"/>
      </dsp:txXfrm>
    </dsp:sp>
    <dsp:sp modelId="{F32DEB20-C554-494B-AD2B-DCAF7E292F62}">
      <dsp:nvSpPr>
        <dsp:cNvPr id="0" name=""/>
        <dsp:cNvSpPr/>
      </dsp:nvSpPr>
      <dsp:spPr>
        <a:xfrm>
          <a:off x="7326285" y="7514055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Century Gothic" panose="020B0502020202020204" pitchFamily="34" charset="0"/>
              <a:cs typeface="Arial" panose="020B0604020202020204" pitchFamily="34" charset="0"/>
            </a:rPr>
            <a:t>Curse Curriculum</a:t>
          </a:r>
        </a:p>
      </dsp:txBody>
      <dsp:txXfrm>
        <a:off x="7326285" y="7514055"/>
        <a:ext cx="2150924" cy="1075462"/>
      </dsp:txXfrm>
    </dsp:sp>
    <dsp:sp modelId="{C2B21479-F264-41F8-B868-B68E8322573C}">
      <dsp:nvSpPr>
        <dsp:cNvPr id="0" name=""/>
        <dsp:cNvSpPr/>
      </dsp:nvSpPr>
      <dsp:spPr>
        <a:xfrm>
          <a:off x="7338523" y="8890507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Century Gothic" panose="020B0502020202020204" pitchFamily="34" charset="0"/>
              <a:cs typeface="Arial" panose="020B0604020202020204" pitchFamily="34" charset="0"/>
            </a:rPr>
            <a:t>Account Balance </a:t>
          </a:r>
        </a:p>
      </dsp:txBody>
      <dsp:txXfrm>
        <a:off x="7338523" y="8890507"/>
        <a:ext cx="2150924" cy="1075462"/>
      </dsp:txXfrm>
    </dsp:sp>
    <dsp:sp modelId="{645A6F4E-EB5C-4B6F-AA18-A9D0C14D36DB}">
      <dsp:nvSpPr>
        <dsp:cNvPr id="0" name=""/>
        <dsp:cNvSpPr/>
      </dsp:nvSpPr>
      <dsp:spPr>
        <a:xfrm>
          <a:off x="10242465" y="1533324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i="1" kern="1200" dirty="0">
              <a:latin typeface="Century Gothic" panose="020B0502020202020204" pitchFamily="34" charset="0"/>
              <a:cs typeface="Arial" panose="020B0604020202020204" pitchFamily="34" charset="0"/>
            </a:rPr>
            <a:t>Monitoring </a:t>
          </a:r>
        </a:p>
      </dsp:txBody>
      <dsp:txXfrm>
        <a:off x="10242465" y="1533324"/>
        <a:ext cx="2150924" cy="1075462"/>
      </dsp:txXfrm>
    </dsp:sp>
    <dsp:sp modelId="{D2585EC8-54C8-4A30-B570-2488EEE35F55}">
      <dsp:nvSpPr>
        <dsp:cNvPr id="0" name=""/>
        <dsp:cNvSpPr/>
      </dsp:nvSpPr>
      <dsp:spPr>
        <a:xfrm>
          <a:off x="10780196" y="3060480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Century Gothic" panose="020B0502020202020204" pitchFamily="34" charset="0"/>
              <a:cs typeface="Arial" panose="020B0604020202020204" pitchFamily="34" charset="0"/>
            </a:rPr>
            <a:t>Student</a:t>
          </a:r>
        </a:p>
      </dsp:txBody>
      <dsp:txXfrm>
        <a:off x="10780196" y="3060480"/>
        <a:ext cx="2150924" cy="1075462"/>
      </dsp:txXfrm>
    </dsp:sp>
    <dsp:sp modelId="{4925DC43-285B-4406-8733-903E6D92466C}">
      <dsp:nvSpPr>
        <dsp:cNvPr id="0" name=""/>
        <dsp:cNvSpPr/>
      </dsp:nvSpPr>
      <dsp:spPr>
        <a:xfrm>
          <a:off x="10780196" y="4587636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>
              <a:latin typeface="Century Gothic" panose="020B0502020202020204" pitchFamily="34" charset="0"/>
              <a:cs typeface="Arial" panose="020B0604020202020204" pitchFamily="34" charset="0"/>
            </a:rPr>
            <a:t> Payment </a:t>
          </a:r>
        </a:p>
      </dsp:txBody>
      <dsp:txXfrm>
        <a:off x="10780196" y="4587636"/>
        <a:ext cx="2150924" cy="1075462"/>
      </dsp:txXfrm>
    </dsp:sp>
    <dsp:sp modelId="{B91EBA9C-415D-4548-8429-6C955F837891}">
      <dsp:nvSpPr>
        <dsp:cNvPr id="0" name=""/>
        <dsp:cNvSpPr/>
      </dsp:nvSpPr>
      <dsp:spPr>
        <a:xfrm>
          <a:off x="13562524" y="1508588"/>
          <a:ext cx="2150924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i="1" kern="1200" dirty="0">
              <a:latin typeface="Century Gothic" panose="020B0502020202020204" pitchFamily="34" charset="0"/>
              <a:cs typeface="Arial" panose="020B0604020202020204" pitchFamily="34" charset="0"/>
            </a:rPr>
            <a:t>Report </a:t>
          </a:r>
        </a:p>
      </dsp:txBody>
      <dsp:txXfrm>
        <a:off x="13562524" y="1508588"/>
        <a:ext cx="2150924" cy="1075462"/>
      </dsp:txXfrm>
    </dsp:sp>
    <dsp:sp modelId="{DF152F8E-17A8-4C21-8F4D-92075C061B6F}">
      <dsp:nvSpPr>
        <dsp:cNvPr id="0" name=""/>
        <dsp:cNvSpPr/>
      </dsp:nvSpPr>
      <dsp:spPr>
        <a:xfrm>
          <a:off x="14223955" y="2961527"/>
          <a:ext cx="2562180" cy="13205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List of students</a:t>
          </a:r>
        </a:p>
      </dsp:txBody>
      <dsp:txXfrm>
        <a:off x="14223955" y="2961527"/>
        <a:ext cx="2562180" cy="1320527"/>
      </dsp:txXfrm>
    </dsp:sp>
    <dsp:sp modelId="{3F407A1D-285E-44DB-AFB3-18F48013BDA9}">
      <dsp:nvSpPr>
        <dsp:cNvPr id="0" name=""/>
        <dsp:cNvSpPr/>
      </dsp:nvSpPr>
      <dsp:spPr>
        <a:xfrm>
          <a:off x="14298183" y="4857448"/>
          <a:ext cx="3126712" cy="10754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Grades of students</a:t>
          </a:r>
        </a:p>
      </dsp:txBody>
      <dsp:txXfrm>
        <a:off x="14298183" y="4857448"/>
        <a:ext cx="3126712" cy="1075462"/>
      </dsp:txXfrm>
    </dsp:sp>
    <dsp:sp modelId="{96AACAE1-3BDB-4863-BC92-89BFCAEACBEA}">
      <dsp:nvSpPr>
        <dsp:cNvPr id="0" name=""/>
        <dsp:cNvSpPr/>
      </dsp:nvSpPr>
      <dsp:spPr>
        <a:xfrm>
          <a:off x="14322919" y="6335123"/>
          <a:ext cx="3347031" cy="12272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>
              <a:latin typeface="Century Gothic" panose="020B0502020202020204" pitchFamily="34" charset="0"/>
              <a:cs typeface="Arial" panose="020B0604020202020204" pitchFamily="34" charset="0"/>
            </a:rPr>
            <a:t>Summary of students</a:t>
          </a:r>
        </a:p>
      </dsp:txBody>
      <dsp:txXfrm>
        <a:off x="14322919" y="6335123"/>
        <a:ext cx="3347031" cy="1227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6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89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0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44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54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5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499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14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746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904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675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A500-52AA-477E-AEB2-7DDC5C1719B7}" type="datetimeFigureOut">
              <a:rPr lang="en-PH" smtClean="0"/>
              <a:t>31/05/2022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CF05-51B9-48D9-B8A7-EAEB8F6CA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71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2F4746-8F4E-4515-E3ED-751AC6C55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027999"/>
              </p:ext>
            </p:extLst>
          </p:nvPr>
        </p:nvGraphicFramePr>
        <p:xfrm>
          <a:off x="2620671" y="1695458"/>
          <a:ext cx="18118634" cy="10250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3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265CA-F46D-4BDE-A65B-68968B059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90" y="1"/>
            <a:ext cx="6858001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2B05C94-4B1A-F1BA-76C4-B048BC052FCD}"/>
              </a:ext>
            </a:extLst>
          </p:cNvPr>
          <p:cNvSpPr/>
          <p:nvPr/>
        </p:nvSpPr>
        <p:spPr>
          <a:xfrm>
            <a:off x="289296" y="3682074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R-Number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0C37C-C9A0-8D51-39BA-CE5CB0A80A50}"/>
              </a:ext>
            </a:extLst>
          </p:cNvPr>
          <p:cNvSpPr/>
          <p:nvPr/>
        </p:nvSpPr>
        <p:spPr>
          <a:xfrm>
            <a:off x="2142900" y="3682074"/>
            <a:ext cx="1793724" cy="846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600" dirty="0"/>
              <a:t>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4C3D78-3126-4A44-671C-2EBD849EACA2}"/>
              </a:ext>
            </a:extLst>
          </p:cNvPr>
          <p:cNvSpPr/>
          <p:nvPr/>
        </p:nvSpPr>
        <p:spPr>
          <a:xfrm>
            <a:off x="8658983" y="1765648"/>
            <a:ext cx="1793724" cy="846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Account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4FDF3F-2245-D2B9-8444-88BBF11070BC}"/>
              </a:ext>
            </a:extLst>
          </p:cNvPr>
          <p:cNvSpPr/>
          <p:nvPr/>
        </p:nvSpPr>
        <p:spPr>
          <a:xfrm>
            <a:off x="960441" y="2492786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/>
                </a:solidFill>
              </a:rPr>
              <a:t>Student-ID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52C046-2DFC-C365-43C6-1F4D90B7E91B}"/>
              </a:ext>
            </a:extLst>
          </p:cNvPr>
          <p:cNvSpPr/>
          <p:nvPr/>
        </p:nvSpPr>
        <p:spPr>
          <a:xfrm>
            <a:off x="2510514" y="2095664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 err="1">
                <a:solidFill>
                  <a:schemeClr val="tx1"/>
                </a:solidFill>
              </a:rPr>
              <a:t>R_Password</a:t>
            </a:r>
            <a:endParaRPr lang="en-PH" sz="1200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A95F56-47E1-4B41-4BB3-566516ACE0EF}"/>
              </a:ext>
            </a:extLst>
          </p:cNvPr>
          <p:cNvSpPr/>
          <p:nvPr/>
        </p:nvSpPr>
        <p:spPr>
          <a:xfrm>
            <a:off x="4060587" y="2316504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tx1"/>
                </a:solidFill>
              </a:rPr>
              <a:t>L-name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B0705A-F89B-BF14-2E2C-4AFE882EF3A0}"/>
              </a:ext>
            </a:extLst>
          </p:cNvPr>
          <p:cNvSpPr/>
          <p:nvPr/>
        </p:nvSpPr>
        <p:spPr>
          <a:xfrm>
            <a:off x="503022" y="4871362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err="1">
                <a:solidFill>
                  <a:schemeClr val="tx1"/>
                </a:solidFill>
              </a:rPr>
              <a:t>R_Email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637CD1-338F-4352-FC13-17EDE09CA13C}"/>
              </a:ext>
            </a:extLst>
          </p:cNvPr>
          <p:cNvSpPr/>
          <p:nvPr/>
        </p:nvSpPr>
        <p:spPr>
          <a:xfrm>
            <a:off x="1845312" y="5626823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>
                <a:solidFill>
                  <a:schemeClr val="tx1"/>
                </a:solidFill>
              </a:rPr>
              <a:t>R_Birthday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5407A9-B9BF-F307-F926-31035F90B8B1}"/>
              </a:ext>
            </a:extLst>
          </p:cNvPr>
          <p:cNvSpPr/>
          <p:nvPr/>
        </p:nvSpPr>
        <p:spPr>
          <a:xfrm>
            <a:off x="3253643" y="5654577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R_Gender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FAC112-D52B-31E4-B04C-996335CB3019}"/>
              </a:ext>
            </a:extLst>
          </p:cNvPr>
          <p:cNvSpPr/>
          <p:nvPr/>
        </p:nvSpPr>
        <p:spPr>
          <a:xfrm>
            <a:off x="4455930" y="5052126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 err="1">
                <a:solidFill>
                  <a:schemeClr val="tx1"/>
                </a:solidFill>
              </a:rPr>
              <a:t>R_ContactNo</a:t>
            </a:r>
            <a:endParaRPr lang="en-PH" sz="11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FD3948-628C-44DB-9C58-8966B525081D}"/>
              </a:ext>
            </a:extLst>
          </p:cNvPr>
          <p:cNvCxnSpPr>
            <a:cxnSpLocks/>
            <a:stCxn id="5" idx="3"/>
            <a:endCxn id="130" idx="0"/>
          </p:cNvCxnSpPr>
          <p:nvPr/>
        </p:nvCxnSpPr>
        <p:spPr>
          <a:xfrm>
            <a:off x="3936624" y="4105528"/>
            <a:ext cx="5407257" cy="843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FE11AC7-9E92-4460-5AEB-DBCBFE8AC2CB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8913864" y="3042576"/>
            <a:ext cx="1577283" cy="71724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42BF0A-1036-1699-89C2-AFE437557A7B}"/>
              </a:ext>
            </a:extLst>
          </p:cNvPr>
          <p:cNvCxnSpPr>
            <a:stCxn id="12" idx="4"/>
          </p:cNvCxnSpPr>
          <p:nvPr/>
        </p:nvCxnSpPr>
        <p:spPr>
          <a:xfrm>
            <a:off x="3181659" y="2942572"/>
            <a:ext cx="0" cy="739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7FCE5B-ECCE-1B22-2ED3-D008B3532E92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3894714" y="3163412"/>
            <a:ext cx="837018" cy="534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26BC38-CF53-70D6-6FD6-DFD72A420B3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749844" y="4551459"/>
            <a:ext cx="706086" cy="92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5A2ECE-8504-3D2D-3892-C60EEF866A1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37157" y="4528982"/>
            <a:ext cx="487631" cy="1125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A4BDFC-D1AF-F4DA-9495-D791A1B6C951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flipH="1">
            <a:off x="2516457" y="4528982"/>
            <a:ext cx="523305" cy="1097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923B16-3C4B-49A8-8017-AC1128F52A33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1648738" y="4528982"/>
            <a:ext cx="653993" cy="466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9D737C-28E8-F806-7C6A-146ACEB1A692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631586" y="4105528"/>
            <a:ext cx="511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989B50-102A-0B1D-3CF6-A4B2DC151179}"/>
              </a:ext>
            </a:extLst>
          </p:cNvPr>
          <p:cNvCxnSpPr>
            <a:cxnSpLocks/>
          </p:cNvCxnSpPr>
          <p:nvPr/>
        </p:nvCxnSpPr>
        <p:spPr>
          <a:xfrm>
            <a:off x="2047074" y="3251227"/>
            <a:ext cx="297566" cy="446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C9FA596-A4CA-5FBF-6C97-63BEC2B1CA27}"/>
              </a:ext>
            </a:extLst>
          </p:cNvPr>
          <p:cNvSpPr/>
          <p:nvPr/>
        </p:nvSpPr>
        <p:spPr>
          <a:xfrm>
            <a:off x="7691450" y="579099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/>
                </a:solidFill>
              </a:rPr>
              <a:t>A_ID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F8061D-B843-543B-DE2B-8D27974622C0}"/>
              </a:ext>
            </a:extLst>
          </p:cNvPr>
          <p:cNvSpPr/>
          <p:nvPr/>
        </p:nvSpPr>
        <p:spPr>
          <a:xfrm>
            <a:off x="9207775" y="409662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>
                <a:solidFill>
                  <a:schemeClr val="tx1"/>
                </a:solidFill>
              </a:rPr>
              <a:t>R_Number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FBE23CA-BFDE-4A52-7B63-50AD01DA0379}"/>
              </a:ext>
            </a:extLst>
          </p:cNvPr>
          <p:cNvSpPr/>
          <p:nvPr/>
        </p:nvSpPr>
        <p:spPr>
          <a:xfrm>
            <a:off x="10833993" y="506296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COR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872D7A-FB48-2C33-0822-712B74AA6DE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555845" y="1231027"/>
            <a:ext cx="303866" cy="534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3F29AC-9021-266E-6AFF-0A5748A3BDFF}"/>
              </a:ext>
            </a:extLst>
          </p:cNvPr>
          <p:cNvCxnSpPr>
            <a:cxnSpLocks/>
            <a:stCxn id="9" idx="1"/>
            <a:endCxn id="78" idx="4"/>
          </p:cNvCxnSpPr>
          <p:nvPr/>
        </p:nvCxnSpPr>
        <p:spPr>
          <a:xfrm flipH="1" flipV="1">
            <a:off x="8362595" y="1426007"/>
            <a:ext cx="296388" cy="763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28EC992-1E5E-4225-F2A0-6F10C9E143E0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10496723" y="1229177"/>
            <a:ext cx="533844" cy="54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42BFB85-93AB-852D-6B44-A56292C406D4}"/>
              </a:ext>
            </a:extLst>
          </p:cNvPr>
          <p:cNvSpPr/>
          <p:nvPr/>
        </p:nvSpPr>
        <p:spPr>
          <a:xfrm>
            <a:off x="9374549" y="6537043"/>
            <a:ext cx="1793724" cy="846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err="1"/>
              <a:t>Annoucement</a:t>
            </a:r>
            <a:endParaRPr lang="en-PH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A0DB0E8-5C57-1DF5-A2D1-C3A92B0D2023}"/>
              </a:ext>
            </a:extLst>
          </p:cNvPr>
          <p:cNvSpPr/>
          <p:nvPr/>
        </p:nvSpPr>
        <p:spPr>
          <a:xfrm>
            <a:off x="11411853" y="1497720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BB363D-4FCC-55BD-9323-4DA792C956DB}"/>
              </a:ext>
            </a:extLst>
          </p:cNvPr>
          <p:cNvSpPr/>
          <p:nvPr/>
        </p:nvSpPr>
        <p:spPr>
          <a:xfrm>
            <a:off x="6286798" y="6696579"/>
            <a:ext cx="1793724" cy="846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Grade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C549567-40E9-0AAD-754F-BE3900B418C8}"/>
              </a:ext>
            </a:extLst>
          </p:cNvPr>
          <p:cNvSpPr/>
          <p:nvPr/>
        </p:nvSpPr>
        <p:spPr>
          <a:xfrm>
            <a:off x="12800369" y="3885545"/>
            <a:ext cx="1793724" cy="846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Monitoring</a:t>
            </a:r>
          </a:p>
        </p:txBody>
      </p:sp>
      <p:sp>
        <p:nvSpPr>
          <p:cNvPr id="130" name="Diamond 129">
            <a:extLst>
              <a:ext uri="{FF2B5EF4-FFF2-40B4-BE49-F238E27FC236}">
                <a16:creationId xmlns:a16="http://schemas.microsoft.com/office/drawing/2014/main" id="{F575D5B9-589A-E764-8B0B-22CD964B7B5C}"/>
              </a:ext>
            </a:extLst>
          </p:cNvPr>
          <p:cNvSpPr/>
          <p:nvPr/>
        </p:nvSpPr>
        <p:spPr>
          <a:xfrm>
            <a:off x="8672736" y="4189841"/>
            <a:ext cx="1342290" cy="1358566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100" b="1" dirty="0"/>
              <a:t>Has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3E846D61-B24E-ED19-6220-71FD686BE790}"/>
              </a:ext>
            </a:extLst>
          </p:cNvPr>
          <p:cNvCxnSpPr>
            <a:cxnSpLocks/>
            <a:stCxn id="130" idx="3"/>
            <a:endCxn id="129" idx="1"/>
          </p:cNvCxnSpPr>
          <p:nvPr/>
        </p:nvCxnSpPr>
        <p:spPr>
          <a:xfrm flipV="1">
            <a:off x="10015026" y="4308999"/>
            <a:ext cx="2785343" cy="56012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F55946FB-1C25-B9CD-97E9-517FC087269B}"/>
              </a:ext>
            </a:extLst>
          </p:cNvPr>
          <p:cNvSpPr/>
          <p:nvPr/>
        </p:nvSpPr>
        <p:spPr>
          <a:xfrm>
            <a:off x="11012740" y="5178770"/>
            <a:ext cx="1485018" cy="866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</a:rPr>
              <a:t>Acad_Calendar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81AE345-3DB5-107E-7353-71416400EA15}"/>
              </a:ext>
            </a:extLst>
          </p:cNvPr>
          <p:cNvSpPr/>
          <p:nvPr/>
        </p:nvSpPr>
        <p:spPr>
          <a:xfrm>
            <a:off x="12489639" y="7493226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>
                <a:solidFill>
                  <a:schemeClr val="tx1"/>
                </a:solidFill>
              </a:rPr>
              <a:t>R_Number</a:t>
            </a:r>
            <a:endParaRPr lang="en-PH" sz="1200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EDE60B-D9CA-A595-04F1-2D72EA44E706}"/>
              </a:ext>
            </a:extLst>
          </p:cNvPr>
          <p:cNvSpPr/>
          <p:nvPr/>
        </p:nvSpPr>
        <p:spPr>
          <a:xfrm>
            <a:off x="12754143" y="6022955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</a:rPr>
              <a:t>An_ID</a:t>
            </a:r>
            <a:endParaRPr lang="en-PH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23DBF8F-C630-6D11-4FDB-7717D6D0F48E}"/>
              </a:ext>
            </a:extLst>
          </p:cNvPr>
          <p:cNvCxnSpPr>
            <a:cxnSpLocks/>
            <a:stCxn id="154" idx="3"/>
            <a:endCxn id="90" idx="0"/>
          </p:cNvCxnSpPr>
          <p:nvPr/>
        </p:nvCxnSpPr>
        <p:spPr>
          <a:xfrm flipH="1">
            <a:off x="10271411" y="5917956"/>
            <a:ext cx="958805" cy="619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4991D3F-BB5B-0A41-613B-D457CF3B177D}"/>
              </a:ext>
            </a:extLst>
          </p:cNvPr>
          <p:cNvCxnSpPr>
            <a:cxnSpLocks/>
            <a:stCxn id="159" idx="2"/>
            <a:endCxn id="90" idx="3"/>
          </p:cNvCxnSpPr>
          <p:nvPr/>
        </p:nvCxnSpPr>
        <p:spPr>
          <a:xfrm flipH="1">
            <a:off x="11168273" y="6446409"/>
            <a:ext cx="1585870" cy="51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D23FE87D-EA9A-58BB-373C-E2E3185D40C4}"/>
              </a:ext>
            </a:extLst>
          </p:cNvPr>
          <p:cNvCxnSpPr>
            <a:cxnSpLocks/>
            <a:stCxn id="90" idx="0"/>
            <a:endCxn id="130" idx="2"/>
          </p:cNvCxnSpPr>
          <p:nvPr/>
        </p:nvCxnSpPr>
        <p:spPr>
          <a:xfrm rot="16200000" flipV="1">
            <a:off x="9313328" y="5578960"/>
            <a:ext cx="988636" cy="9275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64E693B2-AA00-2572-55C6-0902E8E31A65}"/>
              </a:ext>
            </a:extLst>
          </p:cNvPr>
          <p:cNvSpPr/>
          <p:nvPr/>
        </p:nvSpPr>
        <p:spPr>
          <a:xfrm>
            <a:off x="6093359" y="8205875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E_ID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4D9E73D-147D-FF50-DA86-8BC64F9F65D5}"/>
              </a:ext>
            </a:extLst>
          </p:cNvPr>
          <p:cNvSpPr/>
          <p:nvPr/>
        </p:nvSpPr>
        <p:spPr>
          <a:xfrm>
            <a:off x="3754602" y="7526204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E_ID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8005DB9B-FE35-8B5F-039E-0C450090B472}"/>
              </a:ext>
            </a:extLst>
          </p:cNvPr>
          <p:cNvSpPr/>
          <p:nvPr/>
        </p:nvSpPr>
        <p:spPr>
          <a:xfrm>
            <a:off x="7990606" y="7742393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E_ID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4FE3F92-B90C-5A83-3920-FC6759A5D51C}"/>
              </a:ext>
            </a:extLst>
          </p:cNvPr>
          <p:cNvCxnSpPr>
            <a:cxnSpLocks/>
            <a:stCxn id="127" idx="3"/>
            <a:endCxn id="185" idx="1"/>
          </p:cNvCxnSpPr>
          <p:nvPr/>
        </p:nvCxnSpPr>
        <p:spPr>
          <a:xfrm>
            <a:off x="8080522" y="7120033"/>
            <a:ext cx="106658" cy="74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3067EE8-6163-67DE-1602-8B724D0FD784}"/>
              </a:ext>
            </a:extLst>
          </p:cNvPr>
          <p:cNvCxnSpPr>
            <a:cxnSpLocks/>
            <a:stCxn id="182" idx="6"/>
            <a:endCxn id="127" idx="1"/>
          </p:cNvCxnSpPr>
          <p:nvPr/>
        </p:nvCxnSpPr>
        <p:spPr>
          <a:xfrm flipV="1">
            <a:off x="5096892" y="7120033"/>
            <a:ext cx="1189906" cy="829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6C62D93C-A4B1-1398-D5DF-4D4757AD8FC7}"/>
              </a:ext>
            </a:extLst>
          </p:cNvPr>
          <p:cNvSpPr/>
          <p:nvPr/>
        </p:nvSpPr>
        <p:spPr>
          <a:xfrm>
            <a:off x="13425288" y="2627722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solidFill>
                  <a:schemeClr val="tx1"/>
                </a:solidFill>
              </a:rPr>
              <a:t>M_ID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5131EF1-CA38-266E-1A2C-09ACA7980DD7}"/>
              </a:ext>
            </a:extLst>
          </p:cNvPr>
          <p:cNvSpPr/>
          <p:nvPr/>
        </p:nvSpPr>
        <p:spPr>
          <a:xfrm>
            <a:off x="15214055" y="4140458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solidFill>
                  <a:schemeClr val="tx1"/>
                </a:solidFill>
              </a:rPr>
              <a:t>A_ID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4135A2AE-F133-B576-12EF-ACCDF8E02DAF}"/>
              </a:ext>
            </a:extLst>
          </p:cNvPr>
          <p:cNvSpPr/>
          <p:nvPr/>
        </p:nvSpPr>
        <p:spPr>
          <a:xfrm>
            <a:off x="4762076" y="3165607"/>
            <a:ext cx="1176758" cy="825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tx1"/>
                </a:solidFill>
              </a:rPr>
              <a:t>F-name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17ADC008-D6E9-8630-68E7-248F901A996E}"/>
              </a:ext>
            </a:extLst>
          </p:cNvPr>
          <p:cNvSpPr/>
          <p:nvPr/>
        </p:nvSpPr>
        <p:spPr>
          <a:xfrm>
            <a:off x="5289889" y="4240721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tx1"/>
                </a:solidFill>
              </a:rPr>
              <a:t>M-name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1F1DB67-031B-E1A3-58F2-A4086E1E974F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3963533" y="4308999"/>
            <a:ext cx="1326356" cy="355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A34E79E1-D195-5E51-6B22-B4E2AB928380}"/>
              </a:ext>
            </a:extLst>
          </p:cNvPr>
          <p:cNvSpPr/>
          <p:nvPr/>
        </p:nvSpPr>
        <p:spPr>
          <a:xfrm>
            <a:off x="11132490" y="2621880"/>
            <a:ext cx="1342290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err="1">
                <a:solidFill>
                  <a:schemeClr val="tx1"/>
                </a:solidFill>
              </a:rPr>
              <a:t>AccountBalance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52911A3-9A37-DFA0-7DF6-557FA7E06A9A}"/>
              </a:ext>
            </a:extLst>
          </p:cNvPr>
          <p:cNvCxnSpPr>
            <a:cxnSpLocks/>
            <a:stCxn id="92" idx="2"/>
            <a:endCxn id="9" idx="3"/>
          </p:cNvCxnSpPr>
          <p:nvPr/>
        </p:nvCxnSpPr>
        <p:spPr>
          <a:xfrm flipH="1">
            <a:off x="10452707" y="1921174"/>
            <a:ext cx="959146" cy="267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144DB59-6565-56C9-6518-DEFB12928EC6}"/>
              </a:ext>
            </a:extLst>
          </p:cNvPr>
          <p:cNvCxnSpPr>
            <a:cxnSpLocks/>
            <a:stCxn id="261" idx="1"/>
            <a:endCxn id="9" idx="3"/>
          </p:cNvCxnSpPr>
          <p:nvPr/>
        </p:nvCxnSpPr>
        <p:spPr>
          <a:xfrm flipH="1" flipV="1">
            <a:off x="10452707" y="2189102"/>
            <a:ext cx="876357" cy="556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4B8381F-DDD1-020A-B6FA-6EAEF5ECE7C6}"/>
              </a:ext>
            </a:extLst>
          </p:cNvPr>
          <p:cNvCxnSpPr>
            <a:cxnSpLocks/>
            <a:stCxn id="157" idx="2"/>
            <a:endCxn id="90" idx="3"/>
          </p:cNvCxnSpPr>
          <p:nvPr/>
        </p:nvCxnSpPr>
        <p:spPr>
          <a:xfrm flipH="1" flipV="1">
            <a:off x="11168273" y="6960497"/>
            <a:ext cx="1321366" cy="956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1BB0213B-017F-425A-A84A-D637C61469FB}"/>
              </a:ext>
            </a:extLst>
          </p:cNvPr>
          <p:cNvSpPr/>
          <p:nvPr/>
        </p:nvSpPr>
        <p:spPr>
          <a:xfrm>
            <a:off x="10496723" y="7916680"/>
            <a:ext cx="1465187" cy="8469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>
                <a:solidFill>
                  <a:schemeClr val="tx1"/>
                </a:solidFill>
              </a:rPr>
              <a:t>Latest_Update</a:t>
            </a:r>
            <a:endParaRPr lang="en-PH" sz="1200" dirty="0">
              <a:solidFill>
                <a:schemeClr val="tx1"/>
              </a:solidFill>
            </a:endParaRP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96FA39C-9946-D519-4E24-91D6D0F8649F}"/>
              </a:ext>
            </a:extLst>
          </p:cNvPr>
          <p:cNvCxnSpPr>
            <a:cxnSpLocks/>
            <a:stCxn id="283" idx="0"/>
            <a:endCxn id="90" idx="2"/>
          </p:cNvCxnSpPr>
          <p:nvPr/>
        </p:nvCxnSpPr>
        <p:spPr>
          <a:xfrm flipH="1" flipV="1">
            <a:off x="10271411" y="7383951"/>
            <a:ext cx="957906" cy="532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B846A1C-B3E0-7C42-DAAC-93EBD4FAA93B}"/>
              </a:ext>
            </a:extLst>
          </p:cNvPr>
          <p:cNvCxnSpPr>
            <a:cxnSpLocks/>
            <a:endCxn id="129" idx="0"/>
          </p:cNvCxnSpPr>
          <p:nvPr/>
        </p:nvCxnSpPr>
        <p:spPr>
          <a:xfrm flipH="1">
            <a:off x="13697231" y="3427713"/>
            <a:ext cx="290039" cy="45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3945AAD-AC5F-128D-C17F-EF6BC3A783E5}"/>
              </a:ext>
            </a:extLst>
          </p:cNvPr>
          <p:cNvCxnSpPr>
            <a:cxnSpLocks/>
            <a:stCxn id="234" idx="2"/>
            <a:endCxn id="129" idx="3"/>
          </p:cNvCxnSpPr>
          <p:nvPr/>
        </p:nvCxnSpPr>
        <p:spPr>
          <a:xfrm flipH="1" flipV="1">
            <a:off x="14594093" y="4308999"/>
            <a:ext cx="619962" cy="254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DE6BA01-AF7E-095A-4C3C-03AE91DD2ED9}"/>
              </a:ext>
            </a:extLst>
          </p:cNvPr>
          <p:cNvCxnSpPr>
            <a:cxnSpLocks/>
            <a:stCxn id="127" idx="2"/>
            <a:endCxn id="181" idx="0"/>
          </p:cNvCxnSpPr>
          <p:nvPr/>
        </p:nvCxnSpPr>
        <p:spPr>
          <a:xfrm flipH="1">
            <a:off x="6764504" y="7543487"/>
            <a:ext cx="419156" cy="66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523F84-5B52-846E-7CD4-0207CACDA6B4}"/>
              </a:ext>
            </a:extLst>
          </p:cNvPr>
          <p:cNvCxnSpPr>
            <a:cxnSpLocks/>
            <a:stCxn id="127" idx="0"/>
            <a:endCxn id="130" idx="1"/>
          </p:cNvCxnSpPr>
          <p:nvPr/>
        </p:nvCxnSpPr>
        <p:spPr>
          <a:xfrm flipV="1">
            <a:off x="7183660" y="4869124"/>
            <a:ext cx="1489076" cy="18274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3CC7C8B5-453B-F10C-D2D0-BCB362E1A25E}"/>
              </a:ext>
            </a:extLst>
          </p:cNvPr>
          <p:cNvSpPr txBox="1"/>
          <p:nvPr/>
        </p:nvSpPr>
        <p:spPr>
          <a:xfrm>
            <a:off x="13688811" y="752445"/>
            <a:ext cx="798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latin typeface="Aharoni" panose="02010803020104030203" pitchFamily="2" charset="-79"/>
                <a:cs typeface="Aharoni" panose="02010803020104030203" pitchFamily="2" charset="-79"/>
              </a:rPr>
              <a:t>Student Information System – ERD Diagram </a:t>
            </a:r>
          </a:p>
        </p:txBody>
      </p:sp>
    </p:spTree>
    <p:extLst>
      <p:ext uri="{BB962C8B-B14F-4D97-AF65-F5344CB8AC3E}">
        <p14:creationId xmlns:p14="http://schemas.microsoft.com/office/powerpoint/2010/main" val="379785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155AF4-814F-59D1-8D01-26A943550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28" y="0"/>
            <a:ext cx="1705437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DB63-9064-4CF3-9F1E-335F0155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F4721A-180E-3456-905D-5F9A2FA2E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630"/>
            <a:ext cx="17840739" cy="11703327"/>
          </a:xfrm>
        </p:spPr>
      </p:pic>
    </p:spTree>
    <p:extLst>
      <p:ext uri="{BB962C8B-B14F-4D97-AF65-F5344CB8AC3E}">
        <p14:creationId xmlns:p14="http://schemas.microsoft.com/office/powerpoint/2010/main" val="288677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336-E76E-73CF-92EA-CE4D2E0F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9D54E4-5B99-CDCF-E84B-2D9960F6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9" y="-1"/>
            <a:ext cx="17617109" cy="11852413"/>
          </a:xfrm>
        </p:spPr>
      </p:pic>
    </p:spTree>
    <p:extLst>
      <p:ext uri="{BB962C8B-B14F-4D97-AF65-F5344CB8AC3E}">
        <p14:creationId xmlns:p14="http://schemas.microsoft.com/office/powerpoint/2010/main" val="186279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2407</TotalTime>
  <Words>113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Ariane Balomaga</dc:creator>
  <cp:lastModifiedBy>Unknown User</cp:lastModifiedBy>
  <cp:revision>8</cp:revision>
  <dcterms:created xsi:type="dcterms:W3CDTF">2022-03-27T23:19:30Z</dcterms:created>
  <dcterms:modified xsi:type="dcterms:W3CDTF">2022-05-31T13:39:53Z</dcterms:modified>
</cp:coreProperties>
</file>