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 varScale="1">
        <p:scale>
          <a:sx n="106" d="100"/>
          <a:sy n="106" d="100"/>
        </p:scale>
        <p:origin x="792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18/10/2022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18/10/2022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06" y="1925895"/>
            <a:ext cx="8761368" cy="40841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B0C8B6-2367-2134-AFA4-49CBD929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06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 dirty="0"/>
              <a:t>A feira “Ponte dos Arcos Verdes” realiza-se alternadamente nos concelhos de Arcos de Valdevez, Ponte de Lima e Vila Verde.</a:t>
            </a:r>
          </a:p>
          <a:p>
            <a:r>
              <a:rPr lang="pt-PT" sz="1700" dirty="0"/>
              <a:t>Fornece todo o tipo de produtos aos habitantes destes municípios e visitantes de todo o mundo.</a:t>
            </a:r>
          </a:p>
          <a:p>
            <a:r>
              <a:rPr lang="pt-PT" sz="1700" dirty="0"/>
              <a:t>O ambiente é marcado pelas constantes e bem audíveis negociações entre clientes e vendedores.</a:t>
            </a:r>
          </a:p>
          <a:p>
            <a:r>
              <a:rPr lang="pt-PT" sz="1700" dirty="0"/>
              <a:t>O surgimento da pandemia reduziu a quantidade de pessoas presentes na feira.</a:t>
            </a:r>
          </a:p>
          <a:p>
            <a:endParaRPr lang="pt-PT" sz="17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Autofit/>
          </a:bodyPr>
          <a:lstStyle/>
          <a:p>
            <a:pPr rtl="0">
              <a:spcAft>
                <a:spcPts val="600"/>
              </a:spcAft>
            </a:pPr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sz="2200" dirty="0"/>
              <a:t>De acordo com os recursos a utilizar, a equipa de desenvolvimento acredita que o projeto estará concluído dentro dos prazos, pelo que o seu desenvolvimento será viável.</a:t>
            </a:r>
          </a:p>
          <a:p>
            <a:pPr algn="just"/>
            <a:r>
              <a:rPr lang="pt-PT" sz="2200" dirty="0"/>
              <a:t>Com este novo modelo de negócios, os municípios conseguirão:</a:t>
            </a:r>
          </a:p>
          <a:p>
            <a:pPr marL="571500" lvl="1" indent="-342900" algn="just"/>
            <a:r>
              <a:rPr lang="pt-PT" sz="1900" dirty="0"/>
              <a:t>Recuperar, na época de pico de afluência, cerca de 10% do prejuízo de vendas do ano anterior em que a feira se realizou com limitações em parte do ano devido à situação pandémica;</a:t>
            </a:r>
          </a:p>
          <a:p>
            <a:pPr marL="571500" lvl="1" indent="-342900" algn="just"/>
            <a:r>
              <a:rPr lang="pt-PT" sz="1900" dirty="0"/>
              <a:t>Saber o relatório de contas de cada dia de feira para definir estratégias de vendas que garantem maior retorno financeiro;</a:t>
            </a:r>
          </a:p>
          <a:p>
            <a:pPr marL="571500" lvl="1" indent="-342900" algn="just"/>
            <a:r>
              <a:rPr lang="pt-PT" sz="1900" dirty="0"/>
              <a:t>Organizar os temas das suas feiras em função da época do ano para aumentar o número de participantes;</a:t>
            </a:r>
          </a:p>
          <a:p>
            <a:pPr marL="571500" lvl="1" indent="-342900" algn="just"/>
            <a:r>
              <a:rPr lang="pt-PT" sz="1900" dirty="0"/>
              <a:t>Na eventualidade de uma nova situação pandémica usar apenas esta aplicação como meio de negociação.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 de testes, administrador de base de dados, </a:t>
            </a:r>
            <a:r>
              <a:rPr lang="pt-PT" i="1" dirty="0">
                <a:latin typeface="Arial" panose="020B0604020202020204" pitchFamily="34" charset="0"/>
              </a:rPr>
              <a:t>t</a:t>
            </a:r>
            <a:r>
              <a:rPr lang="pt-PT" i="1" dirty="0">
                <a:effectLst/>
                <a:latin typeface="Arial" panose="020B0604020202020204" pitchFamily="34" charset="0"/>
              </a:rPr>
              <a:t>eam leader </a:t>
            </a:r>
            <a:r>
              <a:rPr lang="pt-PT" dirty="0">
                <a:latin typeface="Arial" panose="020B0604020202020204" pitchFamily="34" charset="0"/>
              </a:rPr>
              <a:t>/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dois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608</TotalTime>
  <Words>990</Words>
  <Application>Microsoft Office PowerPoint</Application>
  <PresentationFormat>Ecrã Panorâmico</PresentationFormat>
  <Paragraphs>113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Apresentação do PowerPoint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Guilherme Varela</cp:lastModifiedBy>
  <cp:revision>25</cp:revision>
  <dcterms:created xsi:type="dcterms:W3CDTF">2022-10-15T16:08:44Z</dcterms:created>
  <dcterms:modified xsi:type="dcterms:W3CDTF">2022-10-18T20:49:43Z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