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8"/>
  </p:notesMasterIdLst>
  <p:sldIdLst>
    <p:sldId id="267" r:id="rId2"/>
    <p:sldId id="261" r:id="rId3"/>
    <p:sldId id="262" r:id="rId4"/>
    <p:sldId id="266" r:id="rId5"/>
    <p:sldId id="268" r:id="rId6"/>
    <p:sldId id="26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65"/>
    <p:restoredTop sz="76102"/>
  </p:normalViewPr>
  <p:slideViewPr>
    <p:cSldViewPr snapToGrid="0" snapToObjects="1">
      <p:cViewPr varScale="1">
        <p:scale>
          <a:sx n="94" d="100"/>
          <a:sy n="94" d="100"/>
        </p:scale>
        <p:origin x="1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CA2E9F-7A0C-F646-9F18-67E11E3623FD}" type="datetimeFigureOut">
              <a:rPr kumimoji="1" lang="ja-JP" altLang="en-US" smtClean="0"/>
              <a:t>2021/10/23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EFE3E-B9BF-8840-A2D9-CCF698A5743B}" type="slidenum">
              <a:rPr kumimoji="1" lang="ja-JP" altLang="en-US" smtClean="0"/>
              <a:t>‹#›</a:t>
            </a:fld>
            <a:endParaRPr kumimoji="1" lang="ja-JP" altLang="en-US"/>
          </a:p>
        </p:txBody>
      </p:sp>
    </p:spTree>
    <p:extLst>
      <p:ext uri="{BB962C8B-B14F-4D97-AF65-F5344CB8AC3E}">
        <p14:creationId xmlns:p14="http://schemas.microsoft.com/office/powerpoint/2010/main" val="10522831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私たちはオンラインのアイスブレイクツールを作ります。</a:t>
            </a:r>
            <a:endParaRPr kumimoji="1" lang="en-US" altLang="ja-JP" dirty="0"/>
          </a:p>
          <a:p>
            <a:r>
              <a:rPr kumimoji="1" lang="ja-JP" altLang="en-US"/>
              <a:t>経緯としては、ウェブ会議では円滑なコミュニケーションができないなどの問題があることに気づいたためです。</a:t>
            </a:r>
            <a:endParaRPr kumimoji="1" lang="en-US" altLang="ja-JP" dirty="0"/>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0</a:t>
            </a:fld>
            <a:endParaRPr kumimoji="1" lang="ja-JP" altLang="en-US"/>
          </a:p>
        </p:txBody>
      </p:sp>
    </p:spTree>
    <p:extLst>
      <p:ext uri="{BB962C8B-B14F-4D97-AF65-F5344CB8AC3E}">
        <p14:creationId xmlns:p14="http://schemas.microsoft.com/office/powerpoint/2010/main" val="333287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sz="1200" b="0" i="0" u="none" strike="noStrike" cap="none">
                <a:solidFill>
                  <a:srgbClr val="000000"/>
                </a:solidFill>
                <a:effectLst/>
                <a:latin typeface="Arial"/>
                <a:cs typeface="Arial"/>
                <a:sym typeface="Arial"/>
              </a:rPr>
              <a:t>コロナによって</a:t>
            </a:r>
            <a:r>
              <a:rPr lang="ja-JP" altLang="en-US" sz="1200" b="0" i="0" u="none" strike="noStrike" cap="none">
                <a:solidFill>
                  <a:srgbClr val="000000"/>
                </a:solidFill>
                <a:effectLst/>
                <a:latin typeface="Arial"/>
                <a:ea typeface="Arial"/>
                <a:cs typeface="Arial"/>
                <a:sym typeface="Arial"/>
              </a:rPr>
              <a:t>会議のオンライン化が急速に進みました。</a:t>
            </a:r>
            <a:endParaRPr lang="en-US" altLang="ja-JP" sz="12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ja-JP" altLang="en-US" sz="1200" b="0" i="0" u="none" strike="noStrike" cap="none">
                <a:solidFill>
                  <a:srgbClr val="000000"/>
                </a:solidFill>
                <a:effectLst/>
                <a:latin typeface="Arial"/>
                <a:ea typeface="Arial"/>
                <a:cs typeface="Arial"/>
                <a:sym typeface="Arial"/>
              </a:rPr>
              <a:t>一方、</a:t>
            </a:r>
            <a:r>
              <a:rPr lang="en-US" altLang="ja-JP" sz="1200" b="0" i="0" u="none" strike="noStrike" cap="none" dirty="0">
                <a:solidFill>
                  <a:srgbClr val="000000"/>
                </a:solidFill>
                <a:effectLst/>
                <a:latin typeface="Arial"/>
                <a:ea typeface="Arial"/>
                <a:cs typeface="Arial"/>
                <a:sym typeface="Arial"/>
              </a:rPr>
              <a:t>web</a:t>
            </a:r>
            <a:r>
              <a:rPr lang="ja-JP" altLang="en-US" sz="1200" b="0" i="0" u="none" strike="noStrike" cap="none">
                <a:solidFill>
                  <a:srgbClr val="000000"/>
                </a:solidFill>
                <a:effectLst/>
                <a:latin typeface="Arial"/>
                <a:ea typeface="Arial"/>
                <a:cs typeface="Arial"/>
                <a:sym typeface="Arial"/>
              </a:rPr>
              <a:t>会議をする今、</a:t>
            </a:r>
            <a:endParaRPr lang="en-US" altLang="ja-JP" sz="12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ja-JP" altLang="en-US" sz="1200"/>
              <a:t>円滑なコミュニケーションができない</a:t>
            </a:r>
            <a:endParaRPr lang="en-US" altLang="ja-JP" sz="1200" dirty="0"/>
          </a:p>
          <a:p>
            <a:pPr marL="171450" lvl="0" indent="-171450" algn="l" rtl="0">
              <a:spcBef>
                <a:spcPts val="0"/>
              </a:spcBef>
              <a:spcAft>
                <a:spcPts val="0"/>
              </a:spcAft>
              <a:buFontTx/>
              <a:buChar char="-"/>
            </a:pPr>
            <a:r>
              <a:rPr lang="ja-JP" altLang="en-US" sz="1200" b="0" i="0" u="none" strike="noStrike" cap="none">
                <a:solidFill>
                  <a:srgbClr val="000000"/>
                </a:solidFill>
                <a:effectLst/>
                <a:latin typeface="Arial"/>
                <a:cs typeface="Arial"/>
                <a:sym typeface="Arial"/>
              </a:rPr>
              <a:t>話が盛り上がらない</a:t>
            </a:r>
            <a:endParaRPr lang="en-US" altLang="ja-JP" sz="12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ja-JP" altLang="en-US"/>
              <a:t>メンバー</a:t>
            </a:r>
            <a:r>
              <a:rPr lang="en" altLang="ja-JP" dirty="0" err="1"/>
              <a:t>との親近感</a:t>
            </a:r>
            <a:r>
              <a:rPr lang="ja-JP" altLang="en-US"/>
              <a:t>が湧かない</a:t>
            </a:r>
            <a:endParaRPr lang="en-US" altLang="ja-JP" sz="12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ja-JP" altLang="en-US" sz="1200"/>
              <a:t>何気ない会話ができなくなった</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200" b="0" i="0" u="none" strike="noStrike" cap="none">
                <a:solidFill>
                  <a:srgbClr val="000000"/>
                </a:solidFill>
                <a:effectLst/>
                <a:latin typeface="Arial"/>
                <a:ea typeface="Arial"/>
                <a:cs typeface="Arial"/>
                <a:sym typeface="Arial"/>
              </a:rPr>
              <a:t>このような悩みが生まれたことも事実です。</a:t>
            </a:r>
            <a:endParaRPr lang="en-US" altLang="ja-JP" sz="1200" b="0" i="0" u="none" strike="noStrike" cap="none" dirty="0">
              <a:solidFill>
                <a:srgbClr val="000000"/>
              </a:solidFill>
              <a:effectLst/>
              <a:latin typeface="Arial"/>
              <a:ea typeface="Arial"/>
              <a:cs typeface="Arial"/>
              <a:sym typeface="Arial"/>
            </a:endParaRPr>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1</a:t>
            </a:fld>
            <a:endParaRPr kumimoji="1" lang="ja-JP" altLang="en-US"/>
          </a:p>
        </p:txBody>
      </p:sp>
    </p:spTree>
    <p:extLst>
      <p:ext uri="{BB962C8B-B14F-4D97-AF65-F5344CB8AC3E}">
        <p14:creationId xmlns:p14="http://schemas.microsoft.com/office/powerpoint/2010/main" val="3907044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しかしこれらは、</a:t>
            </a:r>
            <a:r>
              <a:rPr lang="en-US" altLang="ja-JP" dirty="0"/>
              <a:t>web</a:t>
            </a:r>
            <a:r>
              <a:rPr lang="ja-JP" altLang="en-US"/>
              <a:t>会議開始前の数分間にオンラインでアイスブレイクをすれば解決できるのではないかと考えました。</a:t>
            </a:r>
            <a:endParaRPr lang="en-US" altLang="ja-JP" dirty="0"/>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2</a:t>
            </a:fld>
            <a:endParaRPr kumimoji="1" lang="ja-JP" altLang="en-US"/>
          </a:p>
        </p:txBody>
      </p:sp>
    </p:spTree>
    <p:extLst>
      <p:ext uri="{BB962C8B-B14F-4D97-AF65-F5344CB8AC3E}">
        <p14:creationId xmlns:p14="http://schemas.microsoft.com/office/powerpoint/2010/main" val="363510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このシステムの利用の場合の大まかなフェーズは、</a:t>
            </a:r>
            <a:endParaRPr kumimoji="1" lang="en-US" altLang="ja-JP" dirty="0"/>
          </a:p>
          <a:p>
            <a:pPr marL="171450" indent="-171450">
              <a:buFontTx/>
              <a:buChar char="-"/>
            </a:pPr>
            <a:r>
              <a:rPr kumimoji="1" lang="ja-JP" altLang="en-US"/>
              <a:t>主催者がニュースを選ぶ</a:t>
            </a:r>
            <a:endParaRPr kumimoji="1" lang="en-US" altLang="ja-JP" dirty="0"/>
          </a:p>
          <a:p>
            <a:pPr marL="171450" indent="-171450">
              <a:buFontTx/>
              <a:buChar char="-"/>
            </a:pPr>
            <a:r>
              <a:rPr kumimoji="1" lang="ja-JP" altLang="en-US"/>
              <a:t>参加者がニュースを選ぶ</a:t>
            </a:r>
            <a:endParaRPr kumimoji="1" lang="en-US" altLang="ja-JP" dirty="0"/>
          </a:p>
          <a:p>
            <a:pPr marL="171450" indent="-171450">
              <a:buFontTx/>
              <a:buChar char="-"/>
            </a:pPr>
            <a:r>
              <a:rPr kumimoji="1" lang="ja-JP" altLang="en-US"/>
              <a:t>アイスブレイクを始める</a:t>
            </a:r>
            <a:endParaRPr kumimoji="1" lang="en-US" altLang="ja-JP" dirty="0"/>
          </a:p>
          <a:p>
            <a:pPr marL="171450" indent="-171450">
              <a:buFontTx/>
              <a:buChar char="-"/>
            </a:pPr>
            <a:r>
              <a:rPr kumimoji="1" lang="ja-JP" altLang="en-US"/>
              <a:t>主催者が評価を見る</a:t>
            </a:r>
            <a:endParaRPr kumimoji="1" lang="en-US" altLang="ja-JP" dirty="0"/>
          </a:p>
          <a:p>
            <a:r>
              <a:rPr kumimoji="1" lang="ja-JP" altLang="en-US"/>
              <a:t>の</a:t>
            </a:r>
            <a:r>
              <a:rPr kumimoji="1" lang="en-US" altLang="ja-JP" dirty="0"/>
              <a:t>4</a:t>
            </a:r>
            <a:r>
              <a:rPr kumimoji="1" lang="ja-JP" altLang="en-US"/>
              <a:t>つを想定しています。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3</a:t>
            </a:fld>
            <a:endParaRPr kumimoji="1" lang="ja-JP" altLang="en-US"/>
          </a:p>
        </p:txBody>
      </p:sp>
    </p:spTree>
    <p:extLst>
      <p:ext uri="{BB962C8B-B14F-4D97-AF65-F5344CB8AC3E}">
        <p14:creationId xmlns:p14="http://schemas.microsoft.com/office/powerpoint/2010/main" val="211870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このシステムの開発がどこまで進んでいるか、また、どこまで進めたいかということを述べます。</a:t>
            </a:r>
            <a:endParaRPr kumimoji="1" lang="en-US" altLang="ja-JP" dirty="0"/>
          </a:p>
          <a:p>
            <a:r>
              <a:rPr kumimoji="1" lang="ja-JP" altLang="en-US"/>
              <a:t>まず、システムの骨子はできています。しかし、バグが多いため、減らしてゆきます。</a:t>
            </a:r>
            <a:endParaRPr kumimoji="1" lang="en-US" altLang="ja-JP" dirty="0"/>
          </a:p>
          <a:p>
            <a:r>
              <a:rPr kumimoji="1" lang="ja-JP" altLang="en-US"/>
              <a:t>また、ボタン等は</a:t>
            </a:r>
            <a:r>
              <a:rPr kumimoji="1" lang="en-US" altLang="ja-JP" dirty="0" err="1"/>
              <a:t>Vuetify</a:t>
            </a:r>
            <a:r>
              <a:rPr kumimoji="1" lang="ja-JP" altLang="en-US"/>
              <a:t>で実装してゆきたいと考えています。</a:t>
            </a:r>
            <a:endParaRPr kumimoji="1" lang="en-US" altLang="ja-JP" dirty="0"/>
          </a:p>
          <a:p>
            <a:r>
              <a:rPr kumimoji="1" lang="ja-JP" altLang="en-US"/>
              <a:t>そして、</a:t>
            </a:r>
            <a:r>
              <a:rPr kumimoji="1" lang="en-US" altLang="ja-JP" dirty="0"/>
              <a:t>CDN</a:t>
            </a:r>
            <a:r>
              <a:rPr kumimoji="1" lang="ja-JP" altLang="en-US"/>
              <a:t>で読み込んでいる</a:t>
            </a:r>
            <a:r>
              <a:rPr kumimoji="1" lang="en-US" altLang="ja-JP" dirty="0"/>
              <a:t>JavaScript</a:t>
            </a:r>
            <a:r>
              <a:rPr kumimoji="1" lang="ja-JP" altLang="en-US"/>
              <a:t>のライブラリーを</a:t>
            </a:r>
            <a:r>
              <a:rPr kumimoji="1" lang="en-US" altLang="ja-JP" dirty="0"/>
              <a:t>CLI</a:t>
            </a:r>
            <a:r>
              <a:rPr kumimoji="1" lang="ja-JP" altLang="en-US"/>
              <a:t>にしたほうが読み込みスピードが早くなるため、改善してゆきたいとは考えています。しかし、タスクとして重いため、ペンディングしています。</a:t>
            </a:r>
            <a:endParaRPr kumimoji="1" lang="en-US" altLang="ja-JP" dirty="0"/>
          </a:p>
          <a:p>
            <a:r>
              <a:rPr kumimoji="1" lang="ja-JP" altLang="en-US"/>
              <a:t>さらに、現在使っている機械学習の手法では取れる表情がまだまだ多いとは言えないため、さまざまな表情を読み取れるライブラリーを搭載したいと考えています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4</a:t>
            </a:fld>
            <a:endParaRPr kumimoji="1" lang="ja-JP" altLang="en-US"/>
          </a:p>
        </p:txBody>
      </p:sp>
    </p:spTree>
    <p:extLst>
      <p:ext uri="{BB962C8B-B14F-4D97-AF65-F5344CB8AC3E}">
        <p14:creationId xmlns:p14="http://schemas.microsoft.com/office/powerpoint/2010/main" val="3330696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以上で、</a:t>
            </a:r>
            <a:r>
              <a:rPr kumimoji="1" lang="en-US" altLang="ja-JP" dirty="0"/>
              <a:t>f_2105</a:t>
            </a:r>
            <a:r>
              <a:rPr kumimoji="1" lang="ja-JP" altLang="en-US"/>
              <a:t>の中間発表を終わりにします。</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620EFE3E-B9BF-8840-A2D9-CCF698A5743B}" type="slidenum">
              <a:rPr kumimoji="1" lang="ja-JP" altLang="en-US" smtClean="0"/>
              <a:t>5</a:t>
            </a:fld>
            <a:endParaRPr kumimoji="1" lang="ja-JP" altLang="en-US"/>
          </a:p>
        </p:txBody>
      </p:sp>
    </p:spTree>
    <p:extLst>
      <p:ext uri="{BB962C8B-B14F-4D97-AF65-F5344CB8AC3E}">
        <p14:creationId xmlns:p14="http://schemas.microsoft.com/office/powerpoint/2010/main" val="583222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A3F75-DAC1-7148-AF20-989C8FFD3A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AED40C7-BD38-0449-AB44-3CC722091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E96A83A-866B-374E-8336-73C2A7535544}"/>
              </a:ext>
            </a:extLst>
          </p:cNvPr>
          <p:cNvSpPr>
            <a:spLocks noGrp="1"/>
          </p:cNvSpPr>
          <p:nvPr>
            <p:ph type="dt" sz="half" idx="10"/>
          </p:nvPr>
        </p:nvSpPr>
        <p:spPr/>
        <p:txBody>
          <a:bodyPr/>
          <a:lstStyle/>
          <a:p>
            <a:fld id="{369692D3-0B31-7A43-8742-0F1EE4C7DAD9}" type="datetime1">
              <a:rPr kumimoji="1" lang="ja-JP" altLang="en-US" smtClean="0"/>
              <a:t>2021/10/23</a:t>
            </a:fld>
            <a:endParaRPr kumimoji="1" lang="ja-JP" altLang="en-US"/>
          </a:p>
        </p:txBody>
      </p:sp>
      <p:sp>
        <p:nvSpPr>
          <p:cNvPr id="5" name="フッター プレースホルダー 4">
            <a:extLst>
              <a:ext uri="{FF2B5EF4-FFF2-40B4-BE49-F238E27FC236}">
                <a16:creationId xmlns:a16="http://schemas.microsoft.com/office/drawing/2014/main" id="{157AD348-AAB9-C048-93E4-D4FF085078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E2A3A0-710E-374E-B2DF-1AE669EF4150}"/>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370237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A8F7E-4994-9746-BBFB-5048F7D874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149584-0B5B-424E-B907-920637271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608AF22-97CA-324E-91C0-17CA83DE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25CF76-70CB-F348-8DEA-A7C695D57B31}"/>
              </a:ext>
            </a:extLst>
          </p:cNvPr>
          <p:cNvSpPr>
            <a:spLocks noGrp="1"/>
          </p:cNvSpPr>
          <p:nvPr>
            <p:ph type="dt" sz="half" idx="10"/>
          </p:nvPr>
        </p:nvSpPr>
        <p:spPr/>
        <p:txBody>
          <a:bodyPr/>
          <a:lstStyle/>
          <a:p>
            <a:fld id="{83DBE6D9-29F5-0546-8D57-1FFCA5543D57}" type="datetime1">
              <a:rPr kumimoji="1" lang="ja-JP" altLang="en-US" smtClean="0"/>
              <a:t>2021/10/23</a:t>
            </a:fld>
            <a:endParaRPr kumimoji="1" lang="ja-JP" altLang="en-US"/>
          </a:p>
        </p:txBody>
      </p:sp>
      <p:sp>
        <p:nvSpPr>
          <p:cNvPr id="6" name="フッター プレースホルダー 5">
            <a:extLst>
              <a:ext uri="{FF2B5EF4-FFF2-40B4-BE49-F238E27FC236}">
                <a16:creationId xmlns:a16="http://schemas.microsoft.com/office/drawing/2014/main" id="{A7C4E567-5867-D042-9D01-3D3B844EFB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7482BB-9B63-1A43-A1AD-0CF0D9753C7F}"/>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121151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120C62-3D5C-B84C-8780-F66C996AC71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5D8174-B222-8D41-9F66-3CD8C9A0354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ADB0D-D9C0-DD4E-A375-1A4846C0CB9A}"/>
              </a:ext>
            </a:extLst>
          </p:cNvPr>
          <p:cNvSpPr>
            <a:spLocks noGrp="1"/>
          </p:cNvSpPr>
          <p:nvPr>
            <p:ph type="dt" sz="half" idx="10"/>
          </p:nvPr>
        </p:nvSpPr>
        <p:spPr/>
        <p:txBody>
          <a:bodyPr/>
          <a:lstStyle/>
          <a:p>
            <a:fld id="{36CBAFEA-D38B-8D4D-81AA-6373BAB8DC9B}" type="datetime1">
              <a:rPr kumimoji="1" lang="ja-JP" altLang="en-US" smtClean="0"/>
              <a:t>2021/10/23</a:t>
            </a:fld>
            <a:endParaRPr kumimoji="1" lang="ja-JP" altLang="en-US"/>
          </a:p>
        </p:txBody>
      </p:sp>
      <p:sp>
        <p:nvSpPr>
          <p:cNvPr id="5" name="フッター プレースホルダー 4">
            <a:extLst>
              <a:ext uri="{FF2B5EF4-FFF2-40B4-BE49-F238E27FC236}">
                <a16:creationId xmlns:a16="http://schemas.microsoft.com/office/drawing/2014/main" id="{69049F39-A93D-324A-9FAF-94A2AAA8D0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5FDFAE-3402-F54B-9F25-76ED94F500D5}"/>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307394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EE2953-0DC9-BC42-9CFB-B27B424A719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9174947-016D-7A4C-B36F-CA8B21163C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946F8B-85A8-C849-83BF-27A92D98C6F5}"/>
              </a:ext>
            </a:extLst>
          </p:cNvPr>
          <p:cNvSpPr>
            <a:spLocks noGrp="1"/>
          </p:cNvSpPr>
          <p:nvPr>
            <p:ph type="dt" sz="half" idx="10"/>
          </p:nvPr>
        </p:nvSpPr>
        <p:spPr/>
        <p:txBody>
          <a:bodyPr/>
          <a:lstStyle/>
          <a:p>
            <a:fld id="{1FE56A08-9AE1-9F42-B20B-EE14610A3476}" type="datetime1">
              <a:rPr kumimoji="1" lang="ja-JP" altLang="en-US" smtClean="0"/>
              <a:t>2021/10/23</a:t>
            </a:fld>
            <a:endParaRPr kumimoji="1" lang="ja-JP" altLang="en-US"/>
          </a:p>
        </p:txBody>
      </p:sp>
      <p:sp>
        <p:nvSpPr>
          <p:cNvPr id="5" name="フッター プレースホルダー 4">
            <a:extLst>
              <a:ext uri="{FF2B5EF4-FFF2-40B4-BE49-F238E27FC236}">
                <a16:creationId xmlns:a16="http://schemas.microsoft.com/office/drawing/2014/main" id="{84C04641-6289-F14A-9817-8A96C59E8F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AAA15D2-619B-EE41-A850-D251C42013CD}"/>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5590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00D9333E-12AE-9449-8A01-43B1310AF249}"/>
              </a:ext>
            </a:extLst>
          </p:cNvPr>
          <p:cNvSpPr/>
          <p:nvPr userDrawn="1"/>
        </p:nvSpPr>
        <p:spPr>
          <a:xfrm>
            <a:off x="0" y="6176963"/>
            <a:ext cx="12192000" cy="6911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フリーフォーム 39">
            <a:extLst>
              <a:ext uri="{FF2B5EF4-FFF2-40B4-BE49-F238E27FC236}">
                <a16:creationId xmlns:a16="http://schemas.microsoft.com/office/drawing/2014/main" id="{0A225F0D-A2DF-AE4E-83AF-5CD92402711F}"/>
              </a:ext>
            </a:extLst>
          </p:cNvPr>
          <p:cNvSpPr/>
          <p:nvPr userDrawn="1"/>
        </p:nvSpPr>
        <p:spPr>
          <a:xfrm flipH="1">
            <a:off x="0" y="6011414"/>
            <a:ext cx="1440000" cy="540000"/>
          </a:xfrm>
          <a:custGeom>
            <a:avLst/>
            <a:gdLst>
              <a:gd name="connsiteX0" fmla="*/ 1080000 w 1464000"/>
              <a:gd name="connsiteY0" fmla="*/ 0 h 540000"/>
              <a:gd name="connsiteX1" fmla="*/ 1297658 w 1464000"/>
              <a:gd name="connsiteY1" fmla="*/ 5486 h 540000"/>
              <a:gd name="connsiteX2" fmla="*/ 1464000 w 1464000"/>
              <a:gd name="connsiteY2" fmla="*/ 18395 h 540000"/>
              <a:gd name="connsiteX3" fmla="*/ 1464000 w 1464000"/>
              <a:gd name="connsiteY3" fmla="*/ 521606 h 540000"/>
              <a:gd name="connsiteX4" fmla="*/ 1297658 w 1464000"/>
              <a:gd name="connsiteY4" fmla="*/ 534515 h 540000"/>
              <a:gd name="connsiteX5" fmla="*/ 1080000 w 1464000"/>
              <a:gd name="connsiteY5" fmla="*/ 540000 h 540000"/>
              <a:gd name="connsiteX6" fmla="*/ 0 w 1464000"/>
              <a:gd name="connsiteY6" fmla="*/ 270000 h 540000"/>
              <a:gd name="connsiteX7" fmla="*/ 1080000 w 1464000"/>
              <a:gd name="connsiteY7" fmla="*/ 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4000" h="540000">
                <a:moveTo>
                  <a:pt x="1080000" y="0"/>
                </a:moveTo>
                <a:cubicBezTo>
                  <a:pt x="1154559" y="0"/>
                  <a:pt x="1227352" y="1889"/>
                  <a:pt x="1297658" y="5486"/>
                </a:cubicBezTo>
                <a:lnTo>
                  <a:pt x="1464000" y="18395"/>
                </a:lnTo>
                <a:lnTo>
                  <a:pt x="1464000" y="521606"/>
                </a:lnTo>
                <a:lnTo>
                  <a:pt x="1297658" y="534515"/>
                </a:lnTo>
                <a:cubicBezTo>
                  <a:pt x="1227352" y="538111"/>
                  <a:pt x="1154559" y="540000"/>
                  <a:pt x="1080000" y="540000"/>
                </a:cubicBezTo>
                <a:cubicBezTo>
                  <a:pt x="483532" y="540000"/>
                  <a:pt x="0" y="419117"/>
                  <a:pt x="0" y="270000"/>
                </a:cubicBezTo>
                <a:cubicBezTo>
                  <a:pt x="0" y="120883"/>
                  <a:pt x="483532" y="0"/>
                  <a:pt x="108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コンテンツ プレースホルダー 2">
            <a:extLst>
              <a:ext uri="{FF2B5EF4-FFF2-40B4-BE49-F238E27FC236}">
                <a16:creationId xmlns:a16="http://schemas.microsoft.com/office/drawing/2014/main" id="{B7E23D8C-BDB5-C845-B592-23416CC660B3}"/>
              </a:ext>
            </a:extLst>
          </p:cNvPr>
          <p:cNvSpPr>
            <a:spLocks noGrp="1"/>
          </p:cNvSpPr>
          <p:nvPr>
            <p:ph idx="1"/>
          </p:nvPr>
        </p:nvSpPr>
        <p:spPr>
          <a:xfrm>
            <a:off x="696000" y="1683340"/>
            <a:ext cx="10800000" cy="4204734"/>
          </a:xfr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5" name="フッター プレースホルダー 4">
            <a:extLst>
              <a:ext uri="{FF2B5EF4-FFF2-40B4-BE49-F238E27FC236}">
                <a16:creationId xmlns:a16="http://schemas.microsoft.com/office/drawing/2014/main" id="{35E6A825-D84C-A84E-AF97-9946452BF460}"/>
              </a:ext>
            </a:extLst>
          </p:cNvPr>
          <p:cNvSpPr>
            <a:spLocks noGrp="1"/>
          </p:cNvSpPr>
          <p:nvPr>
            <p:ph type="ftr" sz="quarter" idx="11"/>
          </p:nvPr>
        </p:nvSpPr>
        <p:spPr/>
        <p:txBody>
          <a:bodyPr/>
          <a:lstStyle>
            <a:lvl1pPr>
              <a:defRPr sz="2400">
                <a:solidFill>
                  <a:schemeClr val="bg1"/>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503D1D-A53F-2B40-BED5-A046F71EF8D2}"/>
              </a:ext>
            </a:extLst>
          </p:cNvPr>
          <p:cNvSpPr>
            <a:spLocks noGrp="1"/>
          </p:cNvSpPr>
          <p:nvPr>
            <p:ph type="sldNum" sz="quarter" idx="12"/>
          </p:nvPr>
        </p:nvSpPr>
        <p:spPr>
          <a:xfrm>
            <a:off x="8737279" y="6339958"/>
            <a:ext cx="2743200" cy="365125"/>
          </a:xfrm>
        </p:spPr>
        <p:txBody>
          <a:bodyPr/>
          <a:lstStyle>
            <a:lvl1pPr>
              <a:defRPr sz="2400">
                <a:solidFill>
                  <a:schemeClr val="bg1"/>
                </a:solidFill>
              </a:defRPr>
            </a:lvl1pPr>
          </a:lstStyle>
          <a:p>
            <a:fld id="{60306FA7-39CE-7743-AE48-CB3B8EDC6ACB}" type="slidenum">
              <a:rPr lang="ja-JP" altLang="en-US" smtClean="0"/>
              <a:pPr/>
              <a:t>‹#›</a:t>
            </a:fld>
            <a:endParaRPr lang="ja-JP" altLang="en-US"/>
          </a:p>
        </p:txBody>
      </p:sp>
      <p:sp>
        <p:nvSpPr>
          <p:cNvPr id="7" name="正方形/長方形 6">
            <a:extLst>
              <a:ext uri="{FF2B5EF4-FFF2-40B4-BE49-F238E27FC236}">
                <a16:creationId xmlns:a16="http://schemas.microsoft.com/office/drawing/2014/main" id="{8F0AB82F-26C8-6544-B47B-54547001B77C}"/>
              </a:ext>
            </a:extLst>
          </p:cNvPr>
          <p:cNvSpPr/>
          <p:nvPr userDrawn="1"/>
        </p:nvSpPr>
        <p:spPr>
          <a:xfrm>
            <a:off x="0" y="-1"/>
            <a:ext cx="12192000" cy="13822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6FD7EA-FB70-A44E-AC79-D6EFF3808070}"/>
              </a:ext>
            </a:extLst>
          </p:cNvPr>
          <p:cNvSpPr>
            <a:spLocks noGrp="1"/>
          </p:cNvSpPr>
          <p:nvPr>
            <p:ph type="title"/>
          </p:nvPr>
        </p:nvSpPr>
        <p:spPr>
          <a:xfrm>
            <a:off x="696000" y="288887"/>
            <a:ext cx="10800000" cy="804456"/>
          </a:xfrm>
        </p:spPr>
        <p:txBody>
          <a:bodyPr/>
          <a:lstStyle>
            <a:lvl1pPr algn="ctr">
              <a:defRPr b="1">
                <a:solidFill>
                  <a:schemeClr val="bg1"/>
                </a:solidFill>
                <a:latin typeface="+mn-ea"/>
                <a:ea typeface="+mn-ea"/>
              </a:defRPr>
            </a:lvl1pPr>
          </a:lstStyle>
          <a:p>
            <a:r>
              <a:rPr kumimoji="1" lang="ja-JP" altLang="en-US"/>
              <a:t>マスター タイトルの書式設定</a:t>
            </a:r>
          </a:p>
        </p:txBody>
      </p:sp>
      <p:sp>
        <p:nvSpPr>
          <p:cNvPr id="33" name="フリーフォーム 32">
            <a:extLst>
              <a:ext uri="{FF2B5EF4-FFF2-40B4-BE49-F238E27FC236}">
                <a16:creationId xmlns:a16="http://schemas.microsoft.com/office/drawing/2014/main" id="{5F0E01AF-265F-4F47-BA12-7ADDFDEFA9AC}"/>
              </a:ext>
            </a:extLst>
          </p:cNvPr>
          <p:cNvSpPr/>
          <p:nvPr userDrawn="1"/>
        </p:nvSpPr>
        <p:spPr>
          <a:xfrm>
            <a:off x="110500" y="1382231"/>
            <a:ext cx="651743" cy="846802"/>
          </a:xfrm>
          <a:custGeom>
            <a:avLst/>
            <a:gdLst>
              <a:gd name="connsiteX0" fmla="*/ 0 w 651743"/>
              <a:gd name="connsiteY0" fmla="*/ 0 h 846802"/>
              <a:gd name="connsiteX1" fmla="*/ 651743 w 651743"/>
              <a:gd name="connsiteY1" fmla="*/ 0 h 846802"/>
              <a:gd name="connsiteX2" fmla="*/ 435743 w 651743"/>
              <a:gd name="connsiteY2" fmla="*/ 216000 h 846802"/>
              <a:gd name="connsiteX3" fmla="*/ 440131 w 651743"/>
              <a:gd name="connsiteY3" fmla="*/ 259532 h 846802"/>
              <a:gd name="connsiteX4" fmla="*/ 452506 w 651743"/>
              <a:gd name="connsiteY4" fmla="*/ 299398 h 846802"/>
              <a:gd name="connsiteX5" fmla="*/ 450020 w 651743"/>
              <a:gd name="connsiteY5" fmla="*/ 299398 h 846802"/>
              <a:gd name="connsiteX6" fmla="*/ 479842 w 651743"/>
              <a:gd name="connsiteY6" fmla="*/ 349868 h 846802"/>
              <a:gd name="connsiteX7" fmla="*/ 540396 w 651743"/>
              <a:gd name="connsiteY7" fmla="*/ 564549 h 846802"/>
              <a:gd name="connsiteX8" fmla="*/ 543742 w 651743"/>
              <a:gd name="connsiteY8" fmla="*/ 630802 h 846802"/>
              <a:gd name="connsiteX9" fmla="*/ 543742 w 651743"/>
              <a:gd name="connsiteY9" fmla="*/ 630802 h 846802"/>
              <a:gd name="connsiteX10" fmla="*/ 539354 w 651743"/>
              <a:gd name="connsiteY10" fmla="*/ 674334 h 846802"/>
              <a:gd name="connsiteX11" fmla="*/ 327742 w 651743"/>
              <a:gd name="connsiteY11" fmla="*/ 846802 h 846802"/>
              <a:gd name="connsiteX12" fmla="*/ 116130 w 651743"/>
              <a:gd name="connsiteY12" fmla="*/ 674334 h 846802"/>
              <a:gd name="connsiteX13" fmla="*/ 111742 w 651743"/>
              <a:gd name="connsiteY13" fmla="*/ 630802 h 846802"/>
              <a:gd name="connsiteX14" fmla="*/ 111742 w 651743"/>
              <a:gd name="connsiteY14" fmla="*/ 630802 h 846802"/>
              <a:gd name="connsiteX15" fmla="*/ 115088 w 651743"/>
              <a:gd name="connsiteY15" fmla="*/ 564549 h 846802"/>
              <a:gd name="connsiteX16" fmla="*/ 175642 w 651743"/>
              <a:gd name="connsiteY16" fmla="*/ 349868 h 846802"/>
              <a:gd name="connsiteX17" fmla="*/ 205464 w 651743"/>
              <a:gd name="connsiteY17" fmla="*/ 299398 h 846802"/>
              <a:gd name="connsiteX18" fmla="*/ 203478 w 651743"/>
              <a:gd name="connsiteY18" fmla="*/ 299398 h 846802"/>
              <a:gd name="connsiteX19" fmla="*/ 215355 w 651743"/>
              <a:gd name="connsiteY19" fmla="*/ 261137 h 846802"/>
              <a:gd name="connsiteX20" fmla="*/ 219743 w 651743"/>
              <a:gd name="connsiteY20" fmla="*/ 217605 h 846802"/>
              <a:gd name="connsiteX21" fmla="*/ 3743 w 651743"/>
              <a:gd name="connsiteY21" fmla="*/ 1605 h 846802"/>
              <a:gd name="connsiteX22" fmla="*/ 0 w 651743"/>
              <a:gd name="connsiteY22" fmla="*/ 1982 h 84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1743" h="846802">
                <a:moveTo>
                  <a:pt x="0" y="0"/>
                </a:moveTo>
                <a:lnTo>
                  <a:pt x="651743" y="0"/>
                </a:lnTo>
                <a:cubicBezTo>
                  <a:pt x="532449" y="0"/>
                  <a:pt x="435743" y="96706"/>
                  <a:pt x="435743" y="216000"/>
                </a:cubicBezTo>
                <a:cubicBezTo>
                  <a:pt x="435743" y="230912"/>
                  <a:pt x="437254" y="245471"/>
                  <a:pt x="440131" y="259532"/>
                </a:cubicBezTo>
                <a:lnTo>
                  <a:pt x="452506" y="299398"/>
                </a:lnTo>
                <a:lnTo>
                  <a:pt x="450020" y="299398"/>
                </a:lnTo>
                <a:lnTo>
                  <a:pt x="479842" y="349868"/>
                </a:lnTo>
                <a:cubicBezTo>
                  <a:pt x="511693" y="415969"/>
                  <a:pt x="532654" y="488305"/>
                  <a:pt x="540396" y="564549"/>
                </a:cubicBezTo>
                <a:lnTo>
                  <a:pt x="543742" y="630802"/>
                </a:lnTo>
                <a:lnTo>
                  <a:pt x="543742" y="630802"/>
                </a:lnTo>
                <a:lnTo>
                  <a:pt x="539354" y="674334"/>
                </a:lnTo>
                <a:cubicBezTo>
                  <a:pt x="519213" y="772762"/>
                  <a:pt x="432124" y="846802"/>
                  <a:pt x="327742" y="846802"/>
                </a:cubicBezTo>
                <a:cubicBezTo>
                  <a:pt x="223360" y="846802"/>
                  <a:pt x="136272" y="772762"/>
                  <a:pt x="116130" y="674334"/>
                </a:cubicBezTo>
                <a:lnTo>
                  <a:pt x="111742" y="630802"/>
                </a:lnTo>
                <a:lnTo>
                  <a:pt x="111742" y="630802"/>
                </a:lnTo>
                <a:lnTo>
                  <a:pt x="115088" y="564549"/>
                </a:lnTo>
                <a:cubicBezTo>
                  <a:pt x="122831" y="488305"/>
                  <a:pt x="143792" y="415969"/>
                  <a:pt x="175642" y="349868"/>
                </a:cubicBezTo>
                <a:lnTo>
                  <a:pt x="205464" y="299398"/>
                </a:lnTo>
                <a:lnTo>
                  <a:pt x="203478" y="299398"/>
                </a:lnTo>
                <a:lnTo>
                  <a:pt x="215355" y="261137"/>
                </a:lnTo>
                <a:cubicBezTo>
                  <a:pt x="218232" y="247076"/>
                  <a:pt x="219743" y="232517"/>
                  <a:pt x="219743" y="217605"/>
                </a:cubicBezTo>
                <a:cubicBezTo>
                  <a:pt x="219743" y="98311"/>
                  <a:pt x="123037" y="1605"/>
                  <a:pt x="3743" y="1605"/>
                </a:cubicBezTo>
                <a:lnTo>
                  <a:pt x="0" y="1982"/>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9" name="フリーフォーム 28">
            <a:extLst>
              <a:ext uri="{FF2B5EF4-FFF2-40B4-BE49-F238E27FC236}">
                <a16:creationId xmlns:a16="http://schemas.microsoft.com/office/drawing/2014/main" id="{073F42A4-579C-3E49-BF12-89E7661D87A6}"/>
              </a:ext>
            </a:extLst>
          </p:cNvPr>
          <p:cNvSpPr/>
          <p:nvPr userDrawn="1"/>
        </p:nvSpPr>
        <p:spPr>
          <a:xfrm>
            <a:off x="10957279" y="2582198"/>
            <a:ext cx="5637" cy="568"/>
          </a:xfrm>
          <a:custGeom>
            <a:avLst/>
            <a:gdLst>
              <a:gd name="connsiteX0" fmla="*/ 0 w 5637"/>
              <a:gd name="connsiteY0" fmla="*/ 0 h 568"/>
              <a:gd name="connsiteX1" fmla="*/ 5637 w 5637"/>
              <a:gd name="connsiteY1" fmla="*/ 0 h 568"/>
              <a:gd name="connsiteX2" fmla="*/ 5637 w 5637"/>
              <a:gd name="connsiteY2" fmla="*/ 568 h 568"/>
              <a:gd name="connsiteX3" fmla="*/ 0 w 5637"/>
              <a:gd name="connsiteY3" fmla="*/ 0 h 568"/>
            </a:gdLst>
            <a:ahLst/>
            <a:cxnLst>
              <a:cxn ang="0">
                <a:pos x="connsiteX0" y="connsiteY0"/>
              </a:cxn>
              <a:cxn ang="0">
                <a:pos x="connsiteX1" y="connsiteY1"/>
              </a:cxn>
              <a:cxn ang="0">
                <a:pos x="connsiteX2" y="connsiteY2"/>
              </a:cxn>
              <a:cxn ang="0">
                <a:pos x="connsiteX3" y="connsiteY3"/>
              </a:cxn>
            </a:cxnLst>
            <a:rect l="l" t="t" r="r" b="b"/>
            <a:pathLst>
              <a:path w="5637" h="568">
                <a:moveTo>
                  <a:pt x="0" y="0"/>
                </a:moveTo>
                <a:lnTo>
                  <a:pt x="5637" y="0"/>
                </a:lnTo>
                <a:lnTo>
                  <a:pt x="5637" y="56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6" name="フリーフォーム 35">
            <a:extLst>
              <a:ext uri="{FF2B5EF4-FFF2-40B4-BE49-F238E27FC236}">
                <a16:creationId xmlns:a16="http://schemas.microsoft.com/office/drawing/2014/main" id="{17A37E1E-29D2-BA42-B18B-51E396F686B5}"/>
              </a:ext>
            </a:extLst>
          </p:cNvPr>
          <p:cNvSpPr>
            <a:spLocks noChangeAspect="1"/>
          </p:cNvSpPr>
          <p:nvPr userDrawn="1"/>
        </p:nvSpPr>
        <p:spPr>
          <a:xfrm>
            <a:off x="220371" y="4692262"/>
            <a:ext cx="432000" cy="698021"/>
          </a:xfrm>
          <a:custGeom>
            <a:avLst/>
            <a:gdLst>
              <a:gd name="connsiteX0" fmla="*/ 360000 w 720000"/>
              <a:gd name="connsiteY0" fmla="*/ 0 h 1163369"/>
              <a:gd name="connsiteX1" fmla="*/ 403676 w 720000"/>
              <a:gd name="connsiteY1" fmla="*/ 39695 h 1163369"/>
              <a:gd name="connsiteX2" fmla="*/ 714424 w 720000"/>
              <a:gd name="connsiteY2" fmla="*/ 692946 h 1163369"/>
              <a:gd name="connsiteX3" fmla="*/ 720000 w 720000"/>
              <a:gd name="connsiteY3" fmla="*/ 803368 h 1163369"/>
              <a:gd name="connsiteX4" fmla="*/ 720000 w 720000"/>
              <a:gd name="connsiteY4" fmla="*/ 803369 h 1163369"/>
              <a:gd name="connsiteX5" fmla="*/ 712686 w 720000"/>
              <a:gd name="connsiteY5" fmla="*/ 875922 h 1163369"/>
              <a:gd name="connsiteX6" fmla="*/ 360000 w 720000"/>
              <a:gd name="connsiteY6" fmla="*/ 1163369 h 1163369"/>
              <a:gd name="connsiteX7" fmla="*/ 7314 w 720000"/>
              <a:gd name="connsiteY7" fmla="*/ 875922 h 1163369"/>
              <a:gd name="connsiteX8" fmla="*/ 0 w 720000"/>
              <a:gd name="connsiteY8" fmla="*/ 803369 h 1163369"/>
              <a:gd name="connsiteX9" fmla="*/ 0 w 720000"/>
              <a:gd name="connsiteY9" fmla="*/ 803368 h 1163369"/>
              <a:gd name="connsiteX10" fmla="*/ 5576 w 720000"/>
              <a:gd name="connsiteY10" fmla="*/ 692946 h 1163369"/>
              <a:gd name="connsiteX11" fmla="*/ 316325 w 720000"/>
              <a:gd name="connsiteY11" fmla="*/ 39695 h 116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00" h="1163369">
                <a:moveTo>
                  <a:pt x="360000" y="0"/>
                </a:moveTo>
                <a:lnTo>
                  <a:pt x="403676" y="39695"/>
                </a:lnTo>
                <a:cubicBezTo>
                  <a:pt x="574687" y="210706"/>
                  <a:pt x="688615" y="438801"/>
                  <a:pt x="714424" y="692946"/>
                </a:cubicBezTo>
                <a:lnTo>
                  <a:pt x="720000" y="803368"/>
                </a:lnTo>
                <a:lnTo>
                  <a:pt x="720000" y="803369"/>
                </a:lnTo>
                <a:lnTo>
                  <a:pt x="712686" y="875922"/>
                </a:lnTo>
                <a:cubicBezTo>
                  <a:pt x="679118" y="1039968"/>
                  <a:pt x="533970" y="1163369"/>
                  <a:pt x="360000" y="1163369"/>
                </a:cubicBezTo>
                <a:cubicBezTo>
                  <a:pt x="186030" y="1163369"/>
                  <a:pt x="40883" y="1039968"/>
                  <a:pt x="7314" y="875922"/>
                </a:cubicBezTo>
                <a:lnTo>
                  <a:pt x="0" y="803369"/>
                </a:lnTo>
                <a:lnTo>
                  <a:pt x="0" y="803368"/>
                </a:lnTo>
                <a:lnTo>
                  <a:pt x="5576" y="692946"/>
                </a:lnTo>
                <a:cubicBezTo>
                  <a:pt x="31386" y="438801"/>
                  <a:pt x="145313" y="210706"/>
                  <a:pt x="316325" y="3969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1040336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chemeClr val="accent4"/>
        </a:solidFill>
        <a:effectLst/>
      </p:bgPr>
    </p:bg>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F9A1D7BC-49BF-8A47-8A5A-156658F7426D}"/>
              </a:ext>
            </a:extLst>
          </p:cNvPr>
          <p:cNvSpPr/>
          <p:nvPr userDrawn="1"/>
        </p:nvSpPr>
        <p:spPr>
          <a:xfrm>
            <a:off x="0" y="6176963"/>
            <a:ext cx="12192000" cy="691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E9E0275F-1F6D-4C4D-AF24-4FC3E8982156}"/>
              </a:ext>
            </a:extLst>
          </p:cNvPr>
          <p:cNvSpPr>
            <a:spLocks noGrp="1"/>
          </p:cNvSpPr>
          <p:nvPr>
            <p:ph idx="1"/>
          </p:nvPr>
        </p:nvSpPr>
        <p:spPr>
          <a:xfrm>
            <a:off x="696000" y="1683340"/>
            <a:ext cx="10800000" cy="420473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フッター プレースホルダー 4">
            <a:extLst>
              <a:ext uri="{FF2B5EF4-FFF2-40B4-BE49-F238E27FC236}">
                <a16:creationId xmlns:a16="http://schemas.microsoft.com/office/drawing/2014/main" id="{BD6443F2-0D8A-F14B-B811-7DF460D8497B}"/>
              </a:ext>
            </a:extLst>
          </p:cNvPr>
          <p:cNvSpPr>
            <a:spLocks noGrp="1"/>
          </p:cNvSpPr>
          <p:nvPr>
            <p:ph type="ftr" sz="quarter" idx="11"/>
          </p:nvPr>
        </p:nvSpPr>
        <p:spPr>
          <a:xfrm>
            <a:off x="4038600" y="6356350"/>
            <a:ext cx="4114800" cy="365125"/>
          </a:xfrm>
        </p:spPr>
        <p:txBody>
          <a:bodyPr/>
          <a:lstStyle>
            <a:lvl1pPr>
              <a:defRPr sz="2400">
                <a:solidFill>
                  <a:schemeClr val="accent4"/>
                </a:solidFill>
              </a:defRPr>
            </a:lvl1pPr>
          </a:lstStyle>
          <a:p>
            <a:endParaRPr lang="ja-JP" altLang="en-US"/>
          </a:p>
        </p:txBody>
      </p:sp>
      <p:sp>
        <p:nvSpPr>
          <p:cNvPr id="10" name="スライド番号プレースホルダー 5">
            <a:extLst>
              <a:ext uri="{FF2B5EF4-FFF2-40B4-BE49-F238E27FC236}">
                <a16:creationId xmlns:a16="http://schemas.microsoft.com/office/drawing/2014/main" id="{885FE4C3-0B0D-B946-AFE5-FC3EB884A1C1}"/>
              </a:ext>
            </a:extLst>
          </p:cNvPr>
          <p:cNvSpPr>
            <a:spLocks noGrp="1"/>
          </p:cNvSpPr>
          <p:nvPr>
            <p:ph type="sldNum" sz="quarter" idx="12"/>
          </p:nvPr>
        </p:nvSpPr>
        <p:spPr>
          <a:xfrm>
            <a:off x="8737279" y="6339958"/>
            <a:ext cx="2743200" cy="365125"/>
          </a:xfrm>
        </p:spPr>
        <p:txBody>
          <a:bodyPr/>
          <a:lstStyle>
            <a:lvl1pPr>
              <a:defRPr sz="2400">
                <a:solidFill>
                  <a:schemeClr val="accent4"/>
                </a:solidFill>
              </a:defRPr>
            </a:lvl1pPr>
          </a:lstStyle>
          <a:p>
            <a:fld id="{60306FA7-39CE-7743-AE48-CB3B8EDC6ACB}" type="slidenum">
              <a:rPr lang="ja-JP" altLang="en-US" smtClean="0"/>
              <a:pPr/>
              <a:t>‹#›</a:t>
            </a:fld>
            <a:endParaRPr lang="ja-JP" altLang="en-US"/>
          </a:p>
        </p:txBody>
      </p:sp>
      <p:sp>
        <p:nvSpPr>
          <p:cNvPr id="11" name="正方形/長方形 10">
            <a:extLst>
              <a:ext uri="{FF2B5EF4-FFF2-40B4-BE49-F238E27FC236}">
                <a16:creationId xmlns:a16="http://schemas.microsoft.com/office/drawing/2014/main" id="{A9109953-A7C3-8F4A-A198-5E7A062F54C2}"/>
              </a:ext>
            </a:extLst>
          </p:cNvPr>
          <p:cNvSpPr/>
          <p:nvPr userDrawn="1"/>
        </p:nvSpPr>
        <p:spPr>
          <a:xfrm>
            <a:off x="0" y="0"/>
            <a:ext cx="12192000" cy="846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13">
            <a:extLst>
              <a:ext uri="{FF2B5EF4-FFF2-40B4-BE49-F238E27FC236}">
                <a16:creationId xmlns:a16="http://schemas.microsoft.com/office/drawing/2014/main" id="{7E09110B-53A7-2B44-AF71-B82CCE14002F}"/>
              </a:ext>
            </a:extLst>
          </p:cNvPr>
          <p:cNvSpPr/>
          <p:nvPr userDrawn="1"/>
        </p:nvSpPr>
        <p:spPr>
          <a:xfrm>
            <a:off x="10957279" y="2582198"/>
            <a:ext cx="5637" cy="568"/>
          </a:xfrm>
          <a:custGeom>
            <a:avLst/>
            <a:gdLst>
              <a:gd name="connsiteX0" fmla="*/ 0 w 5637"/>
              <a:gd name="connsiteY0" fmla="*/ 0 h 568"/>
              <a:gd name="connsiteX1" fmla="*/ 5637 w 5637"/>
              <a:gd name="connsiteY1" fmla="*/ 0 h 568"/>
              <a:gd name="connsiteX2" fmla="*/ 5637 w 5637"/>
              <a:gd name="connsiteY2" fmla="*/ 568 h 568"/>
              <a:gd name="connsiteX3" fmla="*/ 0 w 5637"/>
              <a:gd name="connsiteY3" fmla="*/ 0 h 568"/>
            </a:gdLst>
            <a:ahLst/>
            <a:cxnLst>
              <a:cxn ang="0">
                <a:pos x="connsiteX0" y="connsiteY0"/>
              </a:cxn>
              <a:cxn ang="0">
                <a:pos x="connsiteX1" y="connsiteY1"/>
              </a:cxn>
              <a:cxn ang="0">
                <a:pos x="connsiteX2" y="connsiteY2"/>
              </a:cxn>
              <a:cxn ang="0">
                <a:pos x="connsiteX3" y="connsiteY3"/>
              </a:cxn>
            </a:cxnLst>
            <a:rect l="l" t="t" r="r" b="b"/>
            <a:pathLst>
              <a:path w="5637" h="568">
                <a:moveTo>
                  <a:pt x="0" y="0"/>
                </a:moveTo>
                <a:lnTo>
                  <a:pt x="5637" y="0"/>
                </a:lnTo>
                <a:lnTo>
                  <a:pt x="5637" y="56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8" name="フリーフォーム 17">
            <a:extLst>
              <a:ext uri="{FF2B5EF4-FFF2-40B4-BE49-F238E27FC236}">
                <a16:creationId xmlns:a16="http://schemas.microsoft.com/office/drawing/2014/main" id="{A084F4A6-395D-EC4D-AC0F-DA27A219E659}"/>
              </a:ext>
            </a:extLst>
          </p:cNvPr>
          <p:cNvSpPr/>
          <p:nvPr userDrawn="1"/>
        </p:nvSpPr>
        <p:spPr>
          <a:xfrm flipH="1">
            <a:off x="0" y="6011414"/>
            <a:ext cx="1440000" cy="540000"/>
          </a:xfrm>
          <a:custGeom>
            <a:avLst/>
            <a:gdLst>
              <a:gd name="connsiteX0" fmla="*/ 1080000 w 1464000"/>
              <a:gd name="connsiteY0" fmla="*/ 0 h 540000"/>
              <a:gd name="connsiteX1" fmla="*/ 1297658 w 1464000"/>
              <a:gd name="connsiteY1" fmla="*/ 5486 h 540000"/>
              <a:gd name="connsiteX2" fmla="*/ 1464000 w 1464000"/>
              <a:gd name="connsiteY2" fmla="*/ 18395 h 540000"/>
              <a:gd name="connsiteX3" fmla="*/ 1464000 w 1464000"/>
              <a:gd name="connsiteY3" fmla="*/ 521606 h 540000"/>
              <a:gd name="connsiteX4" fmla="*/ 1297658 w 1464000"/>
              <a:gd name="connsiteY4" fmla="*/ 534515 h 540000"/>
              <a:gd name="connsiteX5" fmla="*/ 1080000 w 1464000"/>
              <a:gd name="connsiteY5" fmla="*/ 540000 h 540000"/>
              <a:gd name="connsiteX6" fmla="*/ 0 w 1464000"/>
              <a:gd name="connsiteY6" fmla="*/ 270000 h 540000"/>
              <a:gd name="connsiteX7" fmla="*/ 1080000 w 1464000"/>
              <a:gd name="connsiteY7" fmla="*/ 0 h 5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4000" h="540000">
                <a:moveTo>
                  <a:pt x="1080000" y="0"/>
                </a:moveTo>
                <a:cubicBezTo>
                  <a:pt x="1154559" y="0"/>
                  <a:pt x="1227352" y="1889"/>
                  <a:pt x="1297658" y="5486"/>
                </a:cubicBezTo>
                <a:lnTo>
                  <a:pt x="1464000" y="18395"/>
                </a:lnTo>
                <a:lnTo>
                  <a:pt x="1464000" y="521606"/>
                </a:lnTo>
                <a:lnTo>
                  <a:pt x="1297658" y="534515"/>
                </a:lnTo>
                <a:cubicBezTo>
                  <a:pt x="1227352" y="538111"/>
                  <a:pt x="1154559" y="540000"/>
                  <a:pt x="1080000" y="540000"/>
                </a:cubicBezTo>
                <a:cubicBezTo>
                  <a:pt x="483532" y="540000"/>
                  <a:pt x="0" y="419117"/>
                  <a:pt x="0" y="270000"/>
                </a:cubicBezTo>
                <a:cubicBezTo>
                  <a:pt x="0" y="120883"/>
                  <a:pt x="483532" y="0"/>
                  <a:pt x="108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9" name="フリーフォーム 18">
            <a:extLst>
              <a:ext uri="{FF2B5EF4-FFF2-40B4-BE49-F238E27FC236}">
                <a16:creationId xmlns:a16="http://schemas.microsoft.com/office/drawing/2014/main" id="{36C61F8E-4645-6A45-943B-2909EC2FC432}"/>
              </a:ext>
            </a:extLst>
          </p:cNvPr>
          <p:cNvSpPr/>
          <p:nvPr userDrawn="1"/>
        </p:nvSpPr>
        <p:spPr>
          <a:xfrm>
            <a:off x="110500" y="843386"/>
            <a:ext cx="651743" cy="846802"/>
          </a:xfrm>
          <a:custGeom>
            <a:avLst/>
            <a:gdLst>
              <a:gd name="connsiteX0" fmla="*/ 0 w 651743"/>
              <a:gd name="connsiteY0" fmla="*/ 0 h 846802"/>
              <a:gd name="connsiteX1" fmla="*/ 651743 w 651743"/>
              <a:gd name="connsiteY1" fmla="*/ 0 h 846802"/>
              <a:gd name="connsiteX2" fmla="*/ 435743 w 651743"/>
              <a:gd name="connsiteY2" fmla="*/ 216000 h 846802"/>
              <a:gd name="connsiteX3" fmla="*/ 440131 w 651743"/>
              <a:gd name="connsiteY3" fmla="*/ 259532 h 846802"/>
              <a:gd name="connsiteX4" fmla="*/ 452506 w 651743"/>
              <a:gd name="connsiteY4" fmla="*/ 299398 h 846802"/>
              <a:gd name="connsiteX5" fmla="*/ 450020 w 651743"/>
              <a:gd name="connsiteY5" fmla="*/ 299398 h 846802"/>
              <a:gd name="connsiteX6" fmla="*/ 479842 w 651743"/>
              <a:gd name="connsiteY6" fmla="*/ 349868 h 846802"/>
              <a:gd name="connsiteX7" fmla="*/ 540396 w 651743"/>
              <a:gd name="connsiteY7" fmla="*/ 564549 h 846802"/>
              <a:gd name="connsiteX8" fmla="*/ 543742 w 651743"/>
              <a:gd name="connsiteY8" fmla="*/ 630802 h 846802"/>
              <a:gd name="connsiteX9" fmla="*/ 543742 w 651743"/>
              <a:gd name="connsiteY9" fmla="*/ 630802 h 846802"/>
              <a:gd name="connsiteX10" fmla="*/ 539354 w 651743"/>
              <a:gd name="connsiteY10" fmla="*/ 674334 h 846802"/>
              <a:gd name="connsiteX11" fmla="*/ 327742 w 651743"/>
              <a:gd name="connsiteY11" fmla="*/ 846802 h 846802"/>
              <a:gd name="connsiteX12" fmla="*/ 116130 w 651743"/>
              <a:gd name="connsiteY12" fmla="*/ 674334 h 846802"/>
              <a:gd name="connsiteX13" fmla="*/ 111742 w 651743"/>
              <a:gd name="connsiteY13" fmla="*/ 630802 h 846802"/>
              <a:gd name="connsiteX14" fmla="*/ 111742 w 651743"/>
              <a:gd name="connsiteY14" fmla="*/ 630802 h 846802"/>
              <a:gd name="connsiteX15" fmla="*/ 115088 w 651743"/>
              <a:gd name="connsiteY15" fmla="*/ 564549 h 846802"/>
              <a:gd name="connsiteX16" fmla="*/ 175642 w 651743"/>
              <a:gd name="connsiteY16" fmla="*/ 349868 h 846802"/>
              <a:gd name="connsiteX17" fmla="*/ 205464 w 651743"/>
              <a:gd name="connsiteY17" fmla="*/ 299398 h 846802"/>
              <a:gd name="connsiteX18" fmla="*/ 203478 w 651743"/>
              <a:gd name="connsiteY18" fmla="*/ 299398 h 846802"/>
              <a:gd name="connsiteX19" fmla="*/ 215355 w 651743"/>
              <a:gd name="connsiteY19" fmla="*/ 261137 h 846802"/>
              <a:gd name="connsiteX20" fmla="*/ 219743 w 651743"/>
              <a:gd name="connsiteY20" fmla="*/ 217605 h 846802"/>
              <a:gd name="connsiteX21" fmla="*/ 3743 w 651743"/>
              <a:gd name="connsiteY21" fmla="*/ 1605 h 846802"/>
              <a:gd name="connsiteX22" fmla="*/ 0 w 651743"/>
              <a:gd name="connsiteY22" fmla="*/ 1982 h 846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51743" h="846802">
                <a:moveTo>
                  <a:pt x="0" y="0"/>
                </a:moveTo>
                <a:lnTo>
                  <a:pt x="651743" y="0"/>
                </a:lnTo>
                <a:cubicBezTo>
                  <a:pt x="532449" y="0"/>
                  <a:pt x="435743" y="96706"/>
                  <a:pt x="435743" y="216000"/>
                </a:cubicBezTo>
                <a:cubicBezTo>
                  <a:pt x="435743" y="230912"/>
                  <a:pt x="437254" y="245471"/>
                  <a:pt x="440131" y="259532"/>
                </a:cubicBezTo>
                <a:lnTo>
                  <a:pt x="452506" y="299398"/>
                </a:lnTo>
                <a:lnTo>
                  <a:pt x="450020" y="299398"/>
                </a:lnTo>
                <a:lnTo>
                  <a:pt x="479842" y="349868"/>
                </a:lnTo>
                <a:cubicBezTo>
                  <a:pt x="511693" y="415969"/>
                  <a:pt x="532654" y="488305"/>
                  <a:pt x="540396" y="564549"/>
                </a:cubicBezTo>
                <a:lnTo>
                  <a:pt x="543742" y="630802"/>
                </a:lnTo>
                <a:lnTo>
                  <a:pt x="543742" y="630802"/>
                </a:lnTo>
                <a:lnTo>
                  <a:pt x="539354" y="674334"/>
                </a:lnTo>
                <a:cubicBezTo>
                  <a:pt x="519213" y="772762"/>
                  <a:pt x="432124" y="846802"/>
                  <a:pt x="327742" y="846802"/>
                </a:cubicBezTo>
                <a:cubicBezTo>
                  <a:pt x="223360" y="846802"/>
                  <a:pt x="136272" y="772762"/>
                  <a:pt x="116130" y="674334"/>
                </a:cubicBezTo>
                <a:lnTo>
                  <a:pt x="111742" y="630802"/>
                </a:lnTo>
                <a:lnTo>
                  <a:pt x="111742" y="630802"/>
                </a:lnTo>
                <a:lnTo>
                  <a:pt x="115088" y="564549"/>
                </a:lnTo>
                <a:cubicBezTo>
                  <a:pt x="122831" y="488305"/>
                  <a:pt x="143792" y="415969"/>
                  <a:pt x="175642" y="349868"/>
                </a:cubicBezTo>
                <a:lnTo>
                  <a:pt x="205464" y="299398"/>
                </a:lnTo>
                <a:lnTo>
                  <a:pt x="203478" y="299398"/>
                </a:lnTo>
                <a:lnTo>
                  <a:pt x="215355" y="261137"/>
                </a:lnTo>
                <a:cubicBezTo>
                  <a:pt x="218232" y="247076"/>
                  <a:pt x="219743" y="232517"/>
                  <a:pt x="219743" y="217605"/>
                </a:cubicBezTo>
                <a:cubicBezTo>
                  <a:pt x="219743" y="98311"/>
                  <a:pt x="123037" y="1605"/>
                  <a:pt x="3743" y="1605"/>
                </a:cubicBezTo>
                <a:lnTo>
                  <a:pt x="0" y="19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フリーフォーム 19">
            <a:extLst>
              <a:ext uri="{FF2B5EF4-FFF2-40B4-BE49-F238E27FC236}">
                <a16:creationId xmlns:a16="http://schemas.microsoft.com/office/drawing/2014/main" id="{D0BB82B8-1FF4-6D41-9CEC-A49CB7390204}"/>
              </a:ext>
            </a:extLst>
          </p:cNvPr>
          <p:cNvSpPr>
            <a:spLocks noChangeAspect="1"/>
          </p:cNvSpPr>
          <p:nvPr userDrawn="1"/>
        </p:nvSpPr>
        <p:spPr>
          <a:xfrm>
            <a:off x="220371" y="4169746"/>
            <a:ext cx="432000" cy="698021"/>
          </a:xfrm>
          <a:custGeom>
            <a:avLst/>
            <a:gdLst>
              <a:gd name="connsiteX0" fmla="*/ 360000 w 720000"/>
              <a:gd name="connsiteY0" fmla="*/ 0 h 1163369"/>
              <a:gd name="connsiteX1" fmla="*/ 403676 w 720000"/>
              <a:gd name="connsiteY1" fmla="*/ 39695 h 1163369"/>
              <a:gd name="connsiteX2" fmla="*/ 714424 w 720000"/>
              <a:gd name="connsiteY2" fmla="*/ 692946 h 1163369"/>
              <a:gd name="connsiteX3" fmla="*/ 720000 w 720000"/>
              <a:gd name="connsiteY3" fmla="*/ 803368 h 1163369"/>
              <a:gd name="connsiteX4" fmla="*/ 720000 w 720000"/>
              <a:gd name="connsiteY4" fmla="*/ 803369 h 1163369"/>
              <a:gd name="connsiteX5" fmla="*/ 712686 w 720000"/>
              <a:gd name="connsiteY5" fmla="*/ 875922 h 1163369"/>
              <a:gd name="connsiteX6" fmla="*/ 360000 w 720000"/>
              <a:gd name="connsiteY6" fmla="*/ 1163369 h 1163369"/>
              <a:gd name="connsiteX7" fmla="*/ 7314 w 720000"/>
              <a:gd name="connsiteY7" fmla="*/ 875922 h 1163369"/>
              <a:gd name="connsiteX8" fmla="*/ 0 w 720000"/>
              <a:gd name="connsiteY8" fmla="*/ 803369 h 1163369"/>
              <a:gd name="connsiteX9" fmla="*/ 0 w 720000"/>
              <a:gd name="connsiteY9" fmla="*/ 803368 h 1163369"/>
              <a:gd name="connsiteX10" fmla="*/ 5576 w 720000"/>
              <a:gd name="connsiteY10" fmla="*/ 692946 h 1163369"/>
              <a:gd name="connsiteX11" fmla="*/ 316325 w 720000"/>
              <a:gd name="connsiteY11" fmla="*/ 39695 h 1163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0000" h="1163369">
                <a:moveTo>
                  <a:pt x="360000" y="0"/>
                </a:moveTo>
                <a:lnTo>
                  <a:pt x="403676" y="39695"/>
                </a:lnTo>
                <a:cubicBezTo>
                  <a:pt x="574687" y="210706"/>
                  <a:pt x="688615" y="438801"/>
                  <a:pt x="714424" y="692946"/>
                </a:cubicBezTo>
                <a:lnTo>
                  <a:pt x="720000" y="803368"/>
                </a:lnTo>
                <a:lnTo>
                  <a:pt x="720000" y="803369"/>
                </a:lnTo>
                <a:lnTo>
                  <a:pt x="712686" y="875922"/>
                </a:lnTo>
                <a:cubicBezTo>
                  <a:pt x="679118" y="1039968"/>
                  <a:pt x="533970" y="1163369"/>
                  <a:pt x="360000" y="1163369"/>
                </a:cubicBezTo>
                <a:cubicBezTo>
                  <a:pt x="186030" y="1163369"/>
                  <a:pt x="40883" y="1039968"/>
                  <a:pt x="7314" y="875922"/>
                </a:cubicBezTo>
                <a:lnTo>
                  <a:pt x="0" y="803369"/>
                </a:lnTo>
                <a:lnTo>
                  <a:pt x="0" y="803368"/>
                </a:lnTo>
                <a:lnTo>
                  <a:pt x="5576" y="692946"/>
                </a:lnTo>
                <a:cubicBezTo>
                  <a:pt x="31386" y="438801"/>
                  <a:pt x="145313" y="210706"/>
                  <a:pt x="316325" y="396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139303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AF70-5C76-7B42-A099-68ADB9C942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50C6B8-B233-124C-96A7-C73278B50C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F10EEAC-6ADD-AC4F-B3B4-C3BAD64A72E3}"/>
              </a:ext>
            </a:extLst>
          </p:cNvPr>
          <p:cNvSpPr>
            <a:spLocks noGrp="1"/>
          </p:cNvSpPr>
          <p:nvPr>
            <p:ph type="dt" sz="half" idx="10"/>
          </p:nvPr>
        </p:nvSpPr>
        <p:spPr/>
        <p:txBody>
          <a:bodyPr/>
          <a:lstStyle/>
          <a:p>
            <a:fld id="{222C0A43-AF3A-EA4B-9772-4F1802310DB6}" type="datetime1">
              <a:rPr kumimoji="1" lang="ja-JP" altLang="en-US" smtClean="0"/>
              <a:t>2021/10/23</a:t>
            </a:fld>
            <a:endParaRPr kumimoji="1" lang="ja-JP" altLang="en-US"/>
          </a:p>
        </p:txBody>
      </p:sp>
      <p:sp>
        <p:nvSpPr>
          <p:cNvPr id="5" name="フッター プレースホルダー 4">
            <a:extLst>
              <a:ext uri="{FF2B5EF4-FFF2-40B4-BE49-F238E27FC236}">
                <a16:creationId xmlns:a16="http://schemas.microsoft.com/office/drawing/2014/main" id="{8A899A22-DCEC-6B4A-9CBF-B88D795E74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87FD5B-3BA8-9F4D-A7E6-FC98DA06516D}"/>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40879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C26C61-A4F8-9F4A-9BFF-465BE70AC1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A52660-AE65-5048-8C48-2837854D775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DB785EB-3CDF-5F42-BDBA-9A1247607AA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CD29252-9258-D84C-8048-B8DDA399230C}"/>
              </a:ext>
            </a:extLst>
          </p:cNvPr>
          <p:cNvSpPr>
            <a:spLocks noGrp="1"/>
          </p:cNvSpPr>
          <p:nvPr>
            <p:ph type="dt" sz="half" idx="10"/>
          </p:nvPr>
        </p:nvSpPr>
        <p:spPr/>
        <p:txBody>
          <a:bodyPr/>
          <a:lstStyle/>
          <a:p>
            <a:fld id="{7EB4B7EA-5D80-A242-86A9-766C72DB7E5C}" type="datetime1">
              <a:rPr kumimoji="1" lang="ja-JP" altLang="en-US" smtClean="0"/>
              <a:t>2021/10/23</a:t>
            </a:fld>
            <a:endParaRPr kumimoji="1" lang="ja-JP" altLang="en-US"/>
          </a:p>
        </p:txBody>
      </p:sp>
      <p:sp>
        <p:nvSpPr>
          <p:cNvPr id="6" name="フッター プレースホルダー 5">
            <a:extLst>
              <a:ext uri="{FF2B5EF4-FFF2-40B4-BE49-F238E27FC236}">
                <a16:creationId xmlns:a16="http://schemas.microsoft.com/office/drawing/2014/main" id="{AB96BADE-7276-264C-8D1B-19F7DBD56C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3E7820-FBDD-CB40-9F6C-2DC684796080}"/>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353606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09BE32-10C5-904E-B6E3-D3981847126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888693C-0353-4B46-8889-E4DC2462D1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8A30C1-A0D3-7D4C-8953-3A1AB6A4BE9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06B252-2F64-4B44-B198-EE34B54707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8CC0E7C-0713-944D-925D-7A5BD4374A0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3062EA-DA66-9C41-AC0B-613DDCF5D57B}"/>
              </a:ext>
            </a:extLst>
          </p:cNvPr>
          <p:cNvSpPr>
            <a:spLocks noGrp="1"/>
          </p:cNvSpPr>
          <p:nvPr>
            <p:ph type="dt" sz="half" idx="10"/>
          </p:nvPr>
        </p:nvSpPr>
        <p:spPr/>
        <p:txBody>
          <a:bodyPr/>
          <a:lstStyle/>
          <a:p>
            <a:fld id="{07BB275E-51F4-3944-A13F-D94F6DA69082}" type="datetime1">
              <a:rPr kumimoji="1" lang="ja-JP" altLang="en-US" smtClean="0"/>
              <a:t>2021/10/23</a:t>
            </a:fld>
            <a:endParaRPr kumimoji="1" lang="ja-JP" altLang="en-US"/>
          </a:p>
        </p:txBody>
      </p:sp>
      <p:sp>
        <p:nvSpPr>
          <p:cNvPr id="8" name="フッター プレースホルダー 7">
            <a:extLst>
              <a:ext uri="{FF2B5EF4-FFF2-40B4-BE49-F238E27FC236}">
                <a16:creationId xmlns:a16="http://schemas.microsoft.com/office/drawing/2014/main" id="{28D20EC1-708B-D543-98A2-B59CED9942F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AE46970-5C25-244B-A96C-9D486B98D802}"/>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1156279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BAA4AB-F64F-FE43-9CA9-B764F4DC2E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228D837-403B-F04E-AD26-E2D676BFD26E}"/>
              </a:ext>
            </a:extLst>
          </p:cNvPr>
          <p:cNvSpPr>
            <a:spLocks noGrp="1"/>
          </p:cNvSpPr>
          <p:nvPr>
            <p:ph type="dt" sz="half" idx="10"/>
          </p:nvPr>
        </p:nvSpPr>
        <p:spPr/>
        <p:txBody>
          <a:bodyPr/>
          <a:lstStyle/>
          <a:p>
            <a:fld id="{843C94D5-B672-F945-A19F-67DE6A370D3F}" type="datetime1">
              <a:rPr kumimoji="1" lang="ja-JP" altLang="en-US" smtClean="0"/>
              <a:t>2021/10/23</a:t>
            </a:fld>
            <a:endParaRPr kumimoji="1" lang="ja-JP" altLang="en-US"/>
          </a:p>
        </p:txBody>
      </p:sp>
      <p:sp>
        <p:nvSpPr>
          <p:cNvPr id="4" name="フッター プレースホルダー 3">
            <a:extLst>
              <a:ext uri="{FF2B5EF4-FFF2-40B4-BE49-F238E27FC236}">
                <a16:creationId xmlns:a16="http://schemas.microsoft.com/office/drawing/2014/main" id="{34B0F775-EBAA-6040-9966-D3966F39C6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4BF7FC-77A5-384F-95BF-16D2E0ACD761}"/>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283861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2A957AA-A634-D34D-B80C-4F0C7444A7BE}"/>
              </a:ext>
            </a:extLst>
          </p:cNvPr>
          <p:cNvSpPr>
            <a:spLocks noGrp="1"/>
          </p:cNvSpPr>
          <p:nvPr>
            <p:ph type="dt" sz="half" idx="10"/>
          </p:nvPr>
        </p:nvSpPr>
        <p:spPr/>
        <p:txBody>
          <a:bodyPr/>
          <a:lstStyle/>
          <a:p>
            <a:fld id="{8656D17F-FCA5-F649-A68A-A57F8CA708B4}" type="datetime1">
              <a:rPr kumimoji="1" lang="ja-JP" altLang="en-US" smtClean="0"/>
              <a:t>2021/10/23</a:t>
            </a:fld>
            <a:endParaRPr kumimoji="1" lang="ja-JP" altLang="en-US"/>
          </a:p>
        </p:txBody>
      </p:sp>
      <p:sp>
        <p:nvSpPr>
          <p:cNvPr id="3" name="フッター プレースホルダー 2">
            <a:extLst>
              <a:ext uri="{FF2B5EF4-FFF2-40B4-BE49-F238E27FC236}">
                <a16:creationId xmlns:a16="http://schemas.microsoft.com/office/drawing/2014/main" id="{5906FC10-D0A1-E346-AEA7-F119AD6E633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0693D80-8714-724E-BB4B-4C7970B82D0D}"/>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20853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A1050-55A9-F445-8068-AB3104EF46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A2BFDB-C5C5-7F47-A76A-266922B2BC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DC23A3-FBF5-9643-B8BE-13C371A97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76B98-00EA-D64C-9FC9-2FDCD3BB6F98}"/>
              </a:ext>
            </a:extLst>
          </p:cNvPr>
          <p:cNvSpPr>
            <a:spLocks noGrp="1"/>
          </p:cNvSpPr>
          <p:nvPr>
            <p:ph type="dt" sz="half" idx="10"/>
          </p:nvPr>
        </p:nvSpPr>
        <p:spPr/>
        <p:txBody>
          <a:bodyPr/>
          <a:lstStyle/>
          <a:p>
            <a:fld id="{6A4A8440-DA9D-6643-A5A8-2CBC5AE8864D}" type="datetime1">
              <a:rPr kumimoji="1" lang="ja-JP" altLang="en-US" smtClean="0"/>
              <a:t>2021/10/23</a:t>
            </a:fld>
            <a:endParaRPr kumimoji="1" lang="ja-JP" altLang="en-US"/>
          </a:p>
        </p:txBody>
      </p:sp>
      <p:sp>
        <p:nvSpPr>
          <p:cNvPr id="6" name="フッター プレースホルダー 5">
            <a:extLst>
              <a:ext uri="{FF2B5EF4-FFF2-40B4-BE49-F238E27FC236}">
                <a16:creationId xmlns:a16="http://schemas.microsoft.com/office/drawing/2014/main" id="{BD99D026-03A9-8A4B-9067-05E122AFEE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4EAFAA-59CE-3245-9417-487BAEDC1903}"/>
              </a:ext>
            </a:extLst>
          </p:cNvPr>
          <p:cNvSpPr>
            <a:spLocks noGrp="1"/>
          </p:cNvSpPr>
          <p:nvPr>
            <p:ph type="sldNum" sz="quarter" idx="12"/>
          </p:nvPr>
        </p:nvSpPr>
        <p:spPr/>
        <p:txBody>
          <a:body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1881105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D3DE51-D23A-BD46-9923-5AA5390B41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75FF46-0FA3-124F-B10B-0F95D92A9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4C2FD9-9ED2-F343-AF3D-EE4ABBB20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45C1E4-7A15-2945-9319-373E93F2A658}" type="datetime1">
              <a:rPr kumimoji="1" lang="ja-JP" altLang="en-US" smtClean="0"/>
              <a:t>2021/10/23</a:t>
            </a:fld>
            <a:endParaRPr kumimoji="1" lang="ja-JP" altLang="en-US"/>
          </a:p>
        </p:txBody>
      </p:sp>
      <p:sp>
        <p:nvSpPr>
          <p:cNvPr id="5" name="フッター プレースホルダー 4">
            <a:extLst>
              <a:ext uri="{FF2B5EF4-FFF2-40B4-BE49-F238E27FC236}">
                <a16:creationId xmlns:a16="http://schemas.microsoft.com/office/drawing/2014/main" id="{1A3230B4-E8D4-B042-BFE7-2DB3CA7B3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1648C8D-0023-3147-B762-03864C00E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06FA7-39CE-7743-AE48-CB3B8EDC6ACB}" type="slidenum">
              <a:rPr kumimoji="1" lang="ja-JP" altLang="en-US" smtClean="0"/>
              <a:t>‹#›</a:t>
            </a:fld>
            <a:endParaRPr kumimoji="1" lang="ja-JP" altLang="en-US"/>
          </a:p>
        </p:txBody>
      </p:sp>
    </p:spTree>
    <p:extLst>
      <p:ext uri="{BB962C8B-B14F-4D97-AF65-F5344CB8AC3E}">
        <p14:creationId xmlns:p14="http://schemas.microsoft.com/office/powerpoint/2010/main" val="75521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4.xml"/><Relationship Id="rId16"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80E6F41-FE92-8D4A-A880-9938BE313264}"/>
              </a:ext>
            </a:extLst>
          </p:cNvPr>
          <p:cNvSpPr>
            <a:spLocks noGrp="1"/>
          </p:cNvSpPr>
          <p:nvPr>
            <p:ph idx="1"/>
          </p:nvPr>
        </p:nvSpPr>
        <p:spPr/>
        <p:txBody>
          <a:bodyPr>
            <a:normAutofit/>
          </a:bodyPr>
          <a:lstStyle/>
          <a:p>
            <a:r>
              <a:rPr kumimoji="1" lang="ja-JP" altLang="en-US">
                <a:solidFill>
                  <a:schemeClr val="tx1"/>
                </a:solidFill>
              </a:rPr>
              <a:t>オンラインのアイスブレイクツール</a:t>
            </a:r>
            <a:endParaRPr kumimoji="1" lang="en-US" altLang="ja-JP" dirty="0">
              <a:solidFill>
                <a:schemeClr val="tx1"/>
              </a:solidFill>
            </a:endParaRPr>
          </a:p>
          <a:p>
            <a:r>
              <a:rPr lang="ja-JP" altLang="en-US">
                <a:solidFill>
                  <a:schemeClr val="tx1"/>
                </a:solidFill>
              </a:rPr>
              <a:t>経緯</a:t>
            </a:r>
            <a:r>
              <a:rPr lang="en-US" altLang="ja-JP" dirty="0">
                <a:solidFill>
                  <a:schemeClr val="tx1"/>
                </a:solidFill>
              </a:rPr>
              <a:t>: </a:t>
            </a:r>
            <a:r>
              <a:rPr lang="ja-JP" altLang="en-US">
                <a:solidFill>
                  <a:schemeClr val="tx1"/>
                </a:solidFill>
              </a:rPr>
              <a:t>ウェブ会議では円滑なコミュニケーションができないなどの問題がある</a:t>
            </a:r>
            <a:endParaRPr lang="en-US" altLang="ja-JP" dirty="0">
              <a:solidFill>
                <a:schemeClr val="tx1"/>
              </a:solidFill>
            </a:endParaRPr>
          </a:p>
          <a:p>
            <a:pPr lvl="1"/>
            <a:endParaRPr kumimoji="1" lang="en-US" altLang="ja-JP" dirty="0">
              <a:solidFill>
                <a:schemeClr val="tx1"/>
              </a:solidFill>
            </a:endParaRPr>
          </a:p>
        </p:txBody>
      </p:sp>
      <p:sp>
        <p:nvSpPr>
          <p:cNvPr id="3" name="スライド番号プレースホルダー 2">
            <a:extLst>
              <a:ext uri="{FF2B5EF4-FFF2-40B4-BE49-F238E27FC236}">
                <a16:creationId xmlns:a16="http://schemas.microsoft.com/office/drawing/2014/main" id="{D493EB53-B25A-D448-B1D7-EF646C8E87E0}"/>
              </a:ext>
            </a:extLst>
          </p:cNvPr>
          <p:cNvSpPr>
            <a:spLocks noGrp="1"/>
          </p:cNvSpPr>
          <p:nvPr>
            <p:ph type="sldNum" sz="quarter" idx="12"/>
          </p:nvPr>
        </p:nvSpPr>
        <p:spPr/>
        <p:txBody>
          <a:bodyPr/>
          <a:lstStyle/>
          <a:p>
            <a:fld id="{60306FA7-39CE-7743-AE48-CB3B8EDC6ACB}" type="slidenum">
              <a:rPr lang="ja-JP" altLang="en-US" smtClean="0"/>
              <a:pPr/>
              <a:t>0</a:t>
            </a:fld>
            <a:endParaRPr lang="ja-JP" altLang="en-US"/>
          </a:p>
        </p:txBody>
      </p:sp>
      <p:sp>
        <p:nvSpPr>
          <p:cNvPr id="4" name="タイトル 3">
            <a:extLst>
              <a:ext uri="{FF2B5EF4-FFF2-40B4-BE49-F238E27FC236}">
                <a16:creationId xmlns:a16="http://schemas.microsoft.com/office/drawing/2014/main" id="{D3368EE7-40F3-904B-B955-5AC4ECB5D8CE}"/>
              </a:ext>
            </a:extLst>
          </p:cNvPr>
          <p:cNvSpPr>
            <a:spLocks noGrp="1"/>
          </p:cNvSpPr>
          <p:nvPr>
            <p:ph type="title"/>
          </p:nvPr>
        </p:nvSpPr>
        <p:spPr/>
        <p:txBody>
          <a:bodyPr/>
          <a:lstStyle/>
          <a:p>
            <a:r>
              <a:rPr kumimoji="1" lang="ja-JP" altLang="en-US"/>
              <a:t>作るもの</a:t>
            </a:r>
          </a:p>
        </p:txBody>
      </p:sp>
    </p:spTree>
    <p:extLst>
      <p:ext uri="{BB962C8B-B14F-4D97-AF65-F5344CB8AC3E}">
        <p14:creationId xmlns:p14="http://schemas.microsoft.com/office/powerpoint/2010/main" val="202416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267DF6B-08C2-6C42-83B3-B6142C17E6AC}"/>
              </a:ext>
            </a:extLst>
          </p:cNvPr>
          <p:cNvSpPr>
            <a:spLocks noGrp="1"/>
          </p:cNvSpPr>
          <p:nvPr>
            <p:ph type="sldNum" sz="quarter" idx="12"/>
          </p:nvPr>
        </p:nvSpPr>
        <p:spPr/>
        <p:txBody>
          <a:bodyPr/>
          <a:lstStyle/>
          <a:p>
            <a:fld id="{60306FA7-39CE-7743-AE48-CB3B8EDC6ACB}" type="slidenum">
              <a:rPr kumimoji="1" lang="ja-JP" altLang="en-US" smtClean="0"/>
              <a:t>1</a:t>
            </a:fld>
            <a:endParaRPr kumimoji="1" lang="ja-JP" altLang="en-US"/>
          </a:p>
        </p:txBody>
      </p:sp>
      <p:sp>
        <p:nvSpPr>
          <p:cNvPr id="4" name="フリーフォーム 3">
            <a:extLst>
              <a:ext uri="{FF2B5EF4-FFF2-40B4-BE49-F238E27FC236}">
                <a16:creationId xmlns:a16="http://schemas.microsoft.com/office/drawing/2014/main" id="{D26553E0-0079-674B-B468-36BDB0C593FF}"/>
              </a:ext>
            </a:extLst>
          </p:cNvPr>
          <p:cNvSpPr/>
          <p:nvPr/>
        </p:nvSpPr>
        <p:spPr>
          <a:xfrm>
            <a:off x="6096000" y="-4781"/>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1439464 w 6096000"/>
              <a:gd name="connsiteY3" fmla="*/ 3429000 h 3429000"/>
              <a:gd name="connsiteX4" fmla="*/ 1432564 w 6096000"/>
              <a:gd name="connsiteY4" fmla="*/ 3292366 h 3429000"/>
              <a:gd name="connsiteX5" fmla="*/ 147231 w 6096000"/>
              <a:gd name="connsiteY5" fmla="*/ 2007033 h 3429000"/>
              <a:gd name="connsiteX6" fmla="*/ 0 w 6096000"/>
              <a:gd name="connsiteY6" fmla="*/ 1999598 h 3429000"/>
              <a:gd name="connsiteX7" fmla="*/ 0 w 6096000"/>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3429000">
                <a:moveTo>
                  <a:pt x="0" y="0"/>
                </a:moveTo>
                <a:lnTo>
                  <a:pt x="6096000" y="0"/>
                </a:lnTo>
                <a:lnTo>
                  <a:pt x="6096000" y="3429000"/>
                </a:lnTo>
                <a:lnTo>
                  <a:pt x="1439464" y="3429000"/>
                </a:lnTo>
                <a:lnTo>
                  <a:pt x="1432564" y="3292366"/>
                </a:lnTo>
                <a:cubicBezTo>
                  <a:pt x="1363738" y="2614646"/>
                  <a:pt x="824951" y="2075859"/>
                  <a:pt x="147231" y="2007033"/>
                </a:cubicBezTo>
                <a:lnTo>
                  <a:pt x="0" y="19995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フリーフォーム 6">
            <a:extLst>
              <a:ext uri="{FF2B5EF4-FFF2-40B4-BE49-F238E27FC236}">
                <a16:creationId xmlns:a16="http://schemas.microsoft.com/office/drawing/2014/main" id="{33C14F53-9CBB-A542-A97E-D2F03F52F1E4}"/>
              </a:ext>
            </a:extLst>
          </p:cNvPr>
          <p:cNvSpPr/>
          <p:nvPr/>
        </p:nvSpPr>
        <p:spPr>
          <a:xfrm>
            <a:off x="6096000" y="3414952"/>
            <a:ext cx="6096000" cy="3429000"/>
          </a:xfrm>
          <a:custGeom>
            <a:avLst/>
            <a:gdLst>
              <a:gd name="connsiteX0" fmla="*/ 1438996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 name="connsiteX4" fmla="*/ 0 w 6096000"/>
              <a:gd name="connsiteY4" fmla="*/ 1459865 h 3429000"/>
              <a:gd name="connsiteX5" fmla="*/ 147231 w 6096000"/>
              <a:gd name="connsiteY5" fmla="*/ 1452430 h 3429000"/>
              <a:gd name="connsiteX6" fmla="*/ 1439999 w 6096000"/>
              <a:gd name="connsiteY6" fmla="*/ 19865 h 3429000"/>
              <a:gd name="connsiteX7" fmla="*/ 1438996 w 6096000"/>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3429000">
                <a:moveTo>
                  <a:pt x="1438996" y="0"/>
                </a:moveTo>
                <a:lnTo>
                  <a:pt x="6096000" y="0"/>
                </a:lnTo>
                <a:lnTo>
                  <a:pt x="6096000" y="3429000"/>
                </a:lnTo>
                <a:lnTo>
                  <a:pt x="0" y="3429000"/>
                </a:lnTo>
                <a:lnTo>
                  <a:pt x="0" y="1459865"/>
                </a:lnTo>
                <a:lnTo>
                  <a:pt x="147231" y="1452430"/>
                </a:lnTo>
                <a:cubicBezTo>
                  <a:pt x="873360" y="1378688"/>
                  <a:pt x="1439999" y="765450"/>
                  <a:pt x="1439999" y="19865"/>
                </a:cubicBezTo>
                <a:lnTo>
                  <a:pt x="1438996"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フリーフォーム 9">
            <a:extLst>
              <a:ext uri="{FF2B5EF4-FFF2-40B4-BE49-F238E27FC236}">
                <a16:creationId xmlns:a16="http://schemas.microsoft.com/office/drawing/2014/main" id="{FC0D4813-D42D-484A-9469-A053647BFA63}"/>
              </a:ext>
            </a:extLst>
          </p:cNvPr>
          <p:cNvSpPr/>
          <p:nvPr/>
        </p:nvSpPr>
        <p:spPr>
          <a:xfrm>
            <a:off x="-2148" y="3421130"/>
            <a:ext cx="6096000" cy="3429000"/>
          </a:xfrm>
          <a:custGeom>
            <a:avLst/>
            <a:gdLst>
              <a:gd name="connsiteX0" fmla="*/ 0 w 6096000"/>
              <a:gd name="connsiteY0" fmla="*/ 0 h 3429000"/>
              <a:gd name="connsiteX1" fmla="*/ 4658838 w 6096000"/>
              <a:gd name="connsiteY1" fmla="*/ 0 h 3429000"/>
              <a:gd name="connsiteX2" fmla="*/ 4658147 w 6096000"/>
              <a:gd name="connsiteY2" fmla="*/ 13687 h 3429000"/>
              <a:gd name="connsiteX3" fmla="*/ 5950915 w 6096000"/>
              <a:gd name="connsiteY3" fmla="*/ 1446252 h 3429000"/>
              <a:gd name="connsiteX4" fmla="*/ 6096000 w 6096000"/>
              <a:gd name="connsiteY4" fmla="*/ 1453579 h 3429000"/>
              <a:gd name="connsiteX5" fmla="*/ 6096000 w 6096000"/>
              <a:gd name="connsiteY5" fmla="*/ 3429000 h 3429000"/>
              <a:gd name="connsiteX6" fmla="*/ 0 w 6096000"/>
              <a:gd name="connsiteY6" fmla="*/ 3429000 h 3429000"/>
              <a:gd name="connsiteX7" fmla="*/ 0 w 6096000"/>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3429000">
                <a:moveTo>
                  <a:pt x="0" y="0"/>
                </a:moveTo>
                <a:lnTo>
                  <a:pt x="4658838" y="0"/>
                </a:lnTo>
                <a:lnTo>
                  <a:pt x="4658147" y="13687"/>
                </a:lnTo>
                <a:cubicBezTo>
                  <a:pt x="4658147" y="759272"/>
                  <a:pt x="5224786" y="1372510"/>
                  <a:pt x="5950915" y="1446252"/>
                </a:cubicBezTo>
                <a:lnTo>
                  <a:pt x="6096000" y="1453579"/>
                </a:lnTo>
                <a:lnTo>
                  <a:pt x="6096000" y="3429000"/>
                </a:lnTo>
                <a:lnTo>
                  <a:pt x="0" y="34290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3" name="フリーフォーム 12">
            <a:extLst>
              <a:ext uri="{FF2B5EF4-FFF2-40B4-BE49-F238E27FC236}">
                <a16:creationId xmlns:a16="http://schemas.microsoft.com/office/drawing/2014/main" id="{2ACE5EA5-C6B4-474C-AA9B-46F0F6063D17}"/>
              </a:ext>
            </a:extLst>
          </p:cNvPr>
          <p:cNvSpPr/>
          <p:nvPr/>
        </p:nvSpPr>
        <p:spPr>
          <a:xfrm>
            <a:off x="0" y="0"/>
            <a:ext cx="6096000" cy="3429000"/>
          </a:xfrm>
          <a:custGeom>
            <a:avLst/>
            <a:gdLst>
              <a:gd name="connsiteX0" fmla="*/ 0 w 6096000"/>
              <a:gd name="connsiteY0" fmla="*/ 0 h 3429000"/>
              <a:gd name="connsiteX1" fmla="*/ 6096000 w 6096000"/>
              <a:gd name="connsiteY1" fmla="*/ 0 h 3429000"/>
              <a:gd name="connsiteX2" fmla="*/ 6096000 w 6096000"/>
              <a:gd name="connsiteY2" fmla="*/ 1994817 h 3429000"/>
              <a:gd name="connsiteX3" fmla="*/ 6095999 w 6096000"/>
              <a:gd name="connsiteY3" fmla="*/ 1994817 h 3429000"/>
              <a:gd name="connsiteX4" fmla="*/ 4663434 w 6096000"/>
              <a:gd name="connsiteY4" fmla="*/ 3287585 h 3429000"/>
              <a:gd name="connsiteX5" fmla="*/ 4656292 w 6096000"/>
              <a:gd name="connsiteY5" fmla="*/ 3429000 h 3429000"/>
              <a:gd name="connsiteX6" fmla="*/ 0 w 6096000"/>
              <a:gd name="connsiteY6" fmla="*/ 3429000 h 3429000"/>
              <a:gd name="connsiteX7" fmla="*/ 0 w 6096000"/>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3429000">
                <a:moveTo>
                  <a:pt x="0" y="0"/>
                </a:moveTo>
                <a:lnTo>
                  <a:pt x="6096000" y="0"/>
                </a:lnTo>
                <a:lnTo>
                  <a:pt x="6096000" y="1994817"/>
                </a:lnTo>
                <a:lnTo>
                  <a:pt x="6095999" y="1994817"/>
                </a:lnTo>
                <a:cubicBezTo>
                  <a:pt x="5350414" y="1994817"/>
                  <a:pt x="4737176" y="2561457"/>
                  <a:pt x="4663434" y="3287585"/>
                </a:cubicBezTo>
                <a:lnTo>
                  <a:pt x="4656292" y="3429000"/>
                </a:lnTo>
                <a:lnTo>
                  <a:pt x="0" y="3429000"/>
                </a:lnTo>
                <a:lnTo>
                  <a:pt x="0" y="0"/>
                </a:ln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pic>
        <p:nvPicPr>
          <p:cNvPr id="15" name="図 14">
            <a:extLst>
              <a:ext uri="{FF2B5EF4-FFF2-40B4-BE49-F238E27FC236}">
                <a16:creationId xmlns:a16="http://schemas.microsoft.com/office/drawing/2014/main" id="{D9EC3986-AD7F-A64A-8B97-09EBFACFDCC7}"/>
              </a:ext>
            </a:extLst>
          </p:cNvPr>
          <p:cNvPicPr>
            <a:picLocks noChangeAspect="1"/>
          </p:cNvPicPr>
          <p:nvPr/>
        </p:nvPicPr>
        <p:blipFill>
          <a:blip r:embed="rId3"/>
          <a:stretch>
            <a:fillRect/>
          </a:stretch>
        </p:blipFill>
        <p:spPr>
          <a:xfrm>
            <a:off x="4875068" y="2692691"/>
            <a:ext cx="2441864" cy="1463057"/>
          </a:xfrm>
          <a:prstGeom prst="rect">
            <a:avLst/>
          </a:prstGeom>
        </p:spPr>
      </p:pic>
      <p:sp>
        <p:nvSpPr>
          <p:cNvPr id="16" name="コンテンツ プレースホルダー 2">
            <a:extLst>
              <a:ext uri="{FF2B5EF4-FFF2-40B4-BE49-F238E27FC236}">
                <a16:creationId xmlns:a16="http://schemas.microsoft.com/office/drawing/2014/main" id="{1FB574A1-0D98-7B4B-AE45-2716C51676E8}"/>
              </a:ext>
            </a:extLst>
          </p:cNvPr>
          <p:cNvSpPr txBox="1">
            <a:spLocks/>
          </p:cNvSpPr>
          <p:nvPr/>
        </p:nvSpPr>
        <p:spPr>
          <a:xfrm>
            <a:off x="406221" y="4438765"/>
            <a:ext cx="5257800" cy="19685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a:latin typeface="+mn-ea"/>
              </a:rPr>
              <a:t>メンバーとの</a:t>
            </a:r>
            <a:r>
              <a:rPr lang="ja-JP" altLang="en-US">
                <a:latin typeface="+mn-ea"/>
              </a:rPr>
              <a:t>親近感</a:t>
            </a:r>
            <a:r>
              <a:rPr lang="ja-JP" altLang="en-US" sz="1800">
                <a:latin typeface="+mn-ea"/>
              </a:rPr>
              <a:t>が湧かない</a:t>
            </a:r>
            <a:endParaRPr lang="en-US" altLang="ja-JP" sz="1800">
              <a:latin typeface="+mn-ea"/>
            </a:endParaRPr>
          </a:p>
          <a:p>
            <a:pPr marL="0" indent="0" algn="ctr">
              <a:buFont typeface="Arial" panose="020B0604020202020204" pitchFamily="34" charset="0"/>
              <a:buNone/>
            </a:pPr>
            <a:endParaRPr lang="en-US" altLang="ja-JP" sz="1800">
              <a:latin typeface="+mn-ea"/>
            </a:endParaRPr>
          </a:p>
          <a:p>
            <a:pPr marL="0" indent="0" algn="ctr">
              <a:buFont typeface="Arial" panose="020B0604020202020204" pitchFamily="34" charset="0"/>
              <a:buNone/>
            </a:pPr>
            <a:r>
              <a:rPr lang="ja-JP" altLang="en-US" sz="1800">
                <a:latin typeface="+mn-ea"/>
              </a:rPr>
              <a:t>リアルな人物像が把握しづらい</a:t>
            </a:r>
            <a:endParaRPr lang="en-US" altLang="ja-JP" sz="1200" dirty="0">
              <a:latin typeface="+mn-ea"/>
            </a:endParaRPr>
          </a:p>
        </p:txBody>
      </p:sp>
      <p:sp>
        <p:nvSpPr>
          <p:cNvPr id="17" name="コンテンツ プレースホルダー 3">
            <a:extLst>
              <a:ext uri="{FF2B5EF4-FFF2-40B4-BE49-F238E27FC236}">
                <a16:creationId xmlns:a16="http://schemas.microsoft.com/office/drawing/2014/main" id="{B802DE90-9A25-454E-BCEB-A343F22A0C3F}"/>
              </a:ext>
            </a:extLst>
          </p:cNvPr>
          <p:cNvSpPr txBox="1">
            <a:spLocks/>
          </p:cNvSpPr>
          <p:nvPr/>
        </p:nvSpPr>
        <p:spPr>
          <a:xfrm>
            <a:off x="406221" y="1025530"/>
            <a:ext cx="5257800" cy="1968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a:latin typeface="+mn-ea"/>
              </a:rPr>
              <a:t>円滑</a:t>
            </a:r>
            <a:r>
              <a:rPr lang="ja-JP" altLang="en-US" sz="1800">
                <a:latin typeface="+mn-ea"/>
              </a:rPr>
              <a:t>なコミュニケーションができない</a:t>
            </a:r>
            <a:endParaRPr lang="en-US" altLang="ja-JP" sz="2200" dirty="0">
              <a:latin typeface="+mn-ea"/>
            </a:endParaRPr>
          </a:p>
          <a:p>
            <a:pPr marL="0" indent="0" algn="ctr">
              <a:buFont typeface="Arial" panose="020B0604020202020204" pitchFamily="34" charset="0"/>
              <a:buNone/>
            </a:pPr>
            <a:endParaRPr lang="en-US" altLang="ja-JP" sz="1800" dirty="0">
              <a:latin typeface="+mn-ea"/>
            </a:endParaRPr>
          </a:p>
          <a:p>
            <a:pPr marL="0" indent="0" algn="ctr">
              <a:buFont typeface="Arial" panose="020B0604020202020204" pitchFamily="34" charset="0"/>
              <a:buNone/>
            </a:pPr>
            <a:r>
              <a:rPr lang="ja-JP" altLang="en-US" sz="1800">
                <a:latin typeface="+mn-ea"/>
              </a:rPr>
              <a:t>何を話せば良いのかわからない</a:t>
            </a:r>
          </a:p>
        </p:txBody>
      </p:sp>
      <p:sp>
        <p:nvSpPr>
          <p:cNvPr id="18" name="コンテンツ プレースホルダー 4">
            <a:extLst>
              <a:ext uri="{FF2B5EF4-FFF2-40B4-BE49-F238E27FC236}">
                <a16:creationId xmlns:a16="http://schemas.microsoft.com/office/drawing/2014/main" id="{BA2275F7-1866-B044-8DF8-202F074EA620}"/>
              </a:ext>
            </a:extLst>
          </p:cNvPr>
          <p:cNvSpPr txBox="1">
            <a:spLocks/>
          </p:cNvSpPr>
          <p:nvPr/>
        </p:nvSpPr>
        <p:spPr>
          <a:xfrm>
            <a:off x="6502223" y="4438765"/>
            <a:ext cx="5257800" cy="1968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a:latin typeface="+mn-ea"/>
              </a:rPr>
              <a:t>何気ない会話</a:t>
            </a:r>
            <a:r>
              <a:rPr lang="ja-JP" altLang="en-US" sz="1800">
                <a:latin typeface="+mn-ea"/>
              </a:rPr>
              <a:t>ができない</a:t>
            </a:r>
            <a:endParaRPr lang="en-US" altLang="ja-JP" sz="1800">
              <a:latin typeface="+mn-ea"/>
            </a:endParaRPr>
          </a:p>
          <a:p>
            <a:pPr marL="0" indent="0" algn="ctr">
              <a:buFont typeface="Arial" panose="020B0604020202020204" pitchFamily="34" charset="0"/>
              <a:buNone/>
            </a:pPr>
            <a:endParaRPr lang="en-US" altLang="ja-JP" sz="1800">
              <a:latin typeface="+mn-ea"/>
            </a:endParaRPr>
          </a:p>
          <a:p>
            <a:pPr marL="0" indent="0" algn="ctr">
              <a:buFont typeface="Arial" panose="020B0604020202020204" pitchFamily="34" charset="0"/>
              <a:buNone/>
            </a:pPr>
            <a:r>
              <a:rPr lang="ja-JP" altLang="en-US" sz="1800">
                <a:latin typeface="+mn-ea"/>
              </a:rPr>
              <a:t>仕事の話しかしなくなった</a:t>
            </a:r>
            <a:endParaRPr lang="en-US" altLang="ja-JP" sz="1800" dirty="0">
              <a:latin typeface="+mn-ea"/>
            </a:endParaRPr>
          </a:p>
        </p:txBody>
      </p:sp>
      <p:sp>
        <p:nvSpPr>
          <p:cNvPr id="19" name="コンテンツ プレースホルダー 5">
            <a:extLst>
              <a:ext uri="{FF2B5EF4-FFF2-40B4-BE49-F238E27FC236}">
                <a16:creationId xmlns:a16="http://schemas.microsoft.com/office/drawing/2014/main" id="{E56BD4EF-7453-F04C-AF7B-17D55BD13406}"/>
              </a:ext>
            </a:extLst>
          </p:cNvPr>
          <p:cNvSpPr txBox="1">
            <a:spLocks/>
          </p:cNvSpPr>
          <p:nvPr/>
        </p:nvSpPr>
        <p:spPr>
          <a:xfrm>
            <a:off x="6502223" y="1025530"/>
            <a:ext cx="5257800" cy="19685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a:latin typeface="+mn-ea"/>
              </a:rPr>
              <a:t>話が</a:t>
            </a:r>
            <a:r>
              <a:rPr lang="ja-JP" altLang="en-US">
                <a:latin typeface="+mn-ea"/>
              </a:rPr>
              <a:t>盛り上がらない</a:t>
            </a:r>
            <a:endParaRPr lang="en-US" altLang="ja-JP" sz="1800">
              <a:latin typeface="+mn-ea"/>
            </a:endParaRPr>
          </a:p>
          <a:p>
            <a:pPr marL="0" indent="0" algn="ctr">
              <a:buFont typeface="Arial" panose="020B0604020202020204" pitchFamily="34" charset="0"/>
              <a:buNone/>
            </a:pPr>
            <a:endParaRPr lang="en-US" altLang="ja-JP" sz="1800">
              <a:latin typeface="+mn-ea"/>
            </a:endParaRPr>
          </a:p>
          <a:p>
            <a:pPr marL="0" indent="0" algn="ctr">
              <a:buFont typeface="Arial" panose="020B0604020202020204" pitchFamily="34" charset="0"/>
              <a:buNone/>
            </a:pPr>
            <a:r>
              <a:rPr lang="ja-JP" altLang="en-US" sz="1800">
                <a:latin typeface="+mn-ea"/>
              </a:rPr>
              <a:t>興味を持つものが違う</a:t>
            </a:r>
            <a:endParaRPr lang="en-US" altLang="ja-JP" sz="1800">
              <a:latin typeface="+mn-ea"/>
            </a:endParaRPr>
          </a:p>
          <a:p>
            <a:pPr marL="0" indent="0" algn="ctr">
              <a:buFont typeface="Arial" panose="020B0604020202020204" pitchFamily="34" charset="0"/>
              <a:buNone/>
            </a:pPr>
            <a:r>
              <a:rPr lang="ja-JP" altLang="en-US" sz="1800">
                <a:latin typeface="+mn-ea"/>
              </a:rPr>
              <a:t>相手の表情がわかりづらい</a:t>
            </a:r>
            <a:endParaRPr lang="en-US" altLang="ja-JP" sz="1800" dirty="0">
              <a:latin typeface="+mn-ea"/>
            </a:endParaRPr>
          </a:p>
        </p:txBody>
      </p:sp>
    </p:spTree>
    <p:extLst>
      <p:ext uri="{BB962C8B-B14F-4D97-AF65-F5344CB8AC3E}">
        <p14:creationId xmlns:p14="http://schemas.microsoft.com/office/powerpoint/2010/main" val="40411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2" end="2"/>
                                            </p:txEl>
                                          </p:spTgt>
                                        </p:tgtEl>
                                        <p:attrNameLst>
                                          <p:attrName>style.visibility</p:attrName>
                                        </p:attrNameLst>
                                      </p:cBhvr>
                                      <p:to>
                                        <p:strVal val="visible"/>
                                      </p:to>
                                    </p:set>
                                    <p:animEffect transition="in" filter="fade">
                                      <p:cBhvr>
                                        <p:cTn id="10" dur="500"/>
                                        <p:tgtEl>
                                          <p:spTgt spid="1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fade">
                                      <p:cBhvr>
                                        <p:cTn id="18" dur="500"/>
                                        <p:tgtEl>
                                          <p:spTgt spid="19">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animEffect transition="in" filter="fade">
                                      <p:cBhvr>
                                        <p:cTn id="21" dur="500"/>
                                        <p:tgtEl>
                                          <p:spTgt spid="1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fade">
                                      <p:cBhvr>
                                        <p:cTn id="26" dur="500"/>
                                        <p:tgtEl>
                                          <p:spTgt spid="16">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animEffect transition="in" filter="fade">
                                      <p:cBhvr>
                                        <p:cTn id="29" dur="500"/>
                                        <p:tgtEl>
                                          <p:spTgt spid="1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fade">
                                      <p:cBhvr>
                                        <p:cTn id="34" dur="500"/>
                                        <p:tgtEl>
                                          <p:spTgt spid="18">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xEl>
                                              <p:pRg st="2" end="2"/>
                                            </p:txEl>
                                          </p:spTgt>
                                        </p:tgtEl>
                                        <p:attrNameLst>
                                          <p:attrName>style.visibility</p:attrName>
                                        </p:attrNameLst>
                                      </p:cBhvr>
                                      <p:to>
                                        <p:strVal val="visible"/>
                                      </p:to>
                                    </p:set>
                                    <p:animEffect transition="in" filter="fade">
                                      <p:cBhvr>
                                        <p:cTn id="3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CD4BB0A-7EFE-D949-A143-8E189A296AD9}"/>
              </a:ext>
            </a:extLst>
          </p:cNvPr>
          <p:cNvSpPr>
            <a:spLocks noGrp="1"/>
          </p:cNvSpPr>
          <p:nvPr>
            <p:ph type="sldNum" sz="quarter" idx="12"/>
          </p:nvPr>
        </p:nvSpPr>
        <p:spPr/>
        <p:txBody>
          <a:bodyPr/>
          <a:lstStyle/>
          <a:p>
            <a:fld id="{60306FA7-39CE-7743-AE48-CB3B8EDC6ACB}" type="slidenum">
              <a:rPr lang="ja-JP" altLang="en-US" smtClean="0"/>
              <a:pPr/>
              <a:t>2</a:t>
            </a:fld>
            <a:endParaRPr lang="ja-JP" altLang="en-US"/>
          </a:p>
        </p:txBody>
      </p:sp>
      <p:sp>
        <p:nvSpPr>
          <p:cNvPr id="4" name="タイトル 3">
            <a:extLst>
              <a:ext uri="{FF2B5EF4-FFF2-40B4-BE49-F238E27FC236}">
                <a16:creationId xmlns:a16="http://schemas.microsoft.com/office/drawing/2014/main" id="{7EB9137C-79F4-9046-8FDF-E2F745ACF2A3}"/>
              </a:ext>
            </a:extLst>
          </p:cNvPr>
          <p:cNvSpPr>
            <a:spLocks noGrp="1"/>
          </p:cNvSpPr>
          <p:nvPr>
            <p:ph type="title"/>
          </p:nvPr>
        </p:nvSpPr>
        <p:spPr/>
        <p:txBody>
          <a:bodyPr/>
          <a:lstStyle/>
          <a:p>
            <a:r>
              <a:rPr lang="ja-JP" altLang="en-US"/>
              <a:t>解決手段</a:t>
            </a:r>
            <a:endParaRPr kumimoji="1" lang="ja-JP" altLang="en-US"/>
          </a:p>
        </p:txBody>
      </p:sp>
      <p:sp>
        <p:nvSpPr>
          <p:cNvPr id="5" name="テキスト ボックス 4">
            <a:extLst>
              <a:ext uri="{FF2B5EF4-FFF2-40B4-BE49-F238E27FC236}">
                <a16:creationId xmlns:a16="http://schemas.microsoft.com/office/drawing/2014/main" id="{0089C247-7AAD-DC44-B424-745870D5883E}"/>
              </a:ext>
            </a:extLst>
          </p:cNvPr>
          <p:cNvSpPr txBox="1"/>
          <p:nvPr/>
        </p:nvSpPr>
        <p:spPr>
          <a:xfrm>
            <a:off x="2067377" y="4133502"/>
            <a:ext cx="8057246" cy="1323439"/>
          </a:xfrm>
          <a:prstGeom prst="rect">
            <a:avLst/>
          </a:prstGeom>
          <a:noFill/>
        </p:spPr>
        <p:txBody>
          <a:bodyPr wrap="square" rtlCol="0">
            <a:spAutoFit/>
          </a:bodyPr>
          <a:lstStyle/>
          <a:p>
            <a:pPr algn="ctr"/>
            <a:r>
              <a:rPr lang="ja-JP" altLang="en-US" sz="4400" b="1">
                <a:solidFill>
                  <a:schemeClr val="bg2"/>
                </a:solidFill>
              </a:rPr>
              <a:t>オンライン</a:t>
            </a:r>
            <a:r>
              <a:rPr lang="ja-JP" altLang="en-US" sz="3600"/>
              <a:t>で</a:t>
            </a:r>
            <a:r>
              <a:rPr lang="ja-JP" altLang="en-US" sz="4400" b="1">
                <a:solidFill>
                  <a:schemeClr val="bg2"/>
                </a:solidFill>
              </a:rPr>
              <a:t>アイスブレイク</a:t>
            </a:r>
            <a:r>
              <a:rPr lang="ja-JP" altLang="en-US" sz="3600"/>
              <a:t>を</a:t>
            </a:r>
            <a:endParaRPr lang="en-US" altLang="ja-JP" sz="3600" dirty="0"/>
          </a:p>
          <a:p>
            <a:pPr algn="ctr"/>
            <a:r>
              <a:rPr lang="ja-JP" altLang="en-US" sz="3600"/>
              <a:t>すれば解決できるのでは？</a:t>
            </a:r>
            <a:endParaRPr kumimoji="1" lang="ja-JP" altLang="en-US" sz="3600"/>
          </a:p>
        </p:txBody>
      </p:sp>
      <p:pic>
        <p:nvPicPr>
          <p:cNvPr id="6" name="グラフィックス 5" descr="電球と歯車">
            <a:extLst>
              <a:ext uri="{FF2B5EF4-FFF2-40B4-BE49-F238E27FC236}">
                <a16:creationId xmlns:a16="http://schemas.microsoft.com/office/drawing/2014/main" id="{B71B4B7F-ABC5-6D44-ACD2-79D8BD283C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6000" y="1644498"/>
            <a:ext cx="2160000" cy="2160000"/>
          </a:xfrm>
          <a:prstGeom prst="rect">
            <a:avLst/>
          </a:prstGeom>
        </p:spPr>
      </p:pic>
      <p:pic>
        <p:nvPicPr>
          <p:cNvPr id="7" name="グラフィックス 6" descr="世界">
            <a:extLst>
              <a:ext uri="{FF2B5EF4-FFF2-40B4-BE49-F238E27FC236}">
                <a16:creationId xmlns:a16="http://schemas.microsoft.com/office/drawing/2014/main" id="{4150D89A-C223-5A4D-8585-1979D23840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0791" y="2237729"/>
            <a:ext cx="1191271" cy="1191271"/>
          </a:xfrm>
          <a:prstGeom prst="rect">
            <a:avLst/>
          </a:prstGeom>
        </p:spPr>
      </p:pic>
      <p:grpSp>
        <p:nvGrpSpPr>
          <p:cNvPr id="8" name="グループ化 7">
            <a:extLst>
              <a:ext uri="{FF2B5EF4-FFF2-40B4-BE49-F238E27FC236}">
                <a16:creationId xmlns:a16="http://schemas.microsoft.com/office/drawing/2014/main" id="{D5FE1BA4-9A83-1442-B76F-71B3F7209D51}"/>
              </a:ext>
            </a:extLst>
          </p:cNvPr>
          <p:cNvGrpSpPr/>
          <p:nvPr/>
        </p:nvGrpSpPr>
        <p:grpSpPr>
          <a:xfrm>
            <a:off x="7779938" y="2237729"/>
            <a:ext cx="1385494" cy="1345743"/>
            <a:chOff x="8673074" y="2293155"/>
            <a:chExt cx="1385494" cy="1345743"/>
          </a:xfrm>
          <a:solidFill>
            <a:schemeClr val="bg2">
              <a:lumMod val="60000"/>
              <a:lumOff val="40000"/>
            </a:schemeClr>
          </a:solidFill>
        </p:grpSpPr>
        <p:pic>
          <p:nvPicPr>
            <p:cNvPr id="9" name="グラフィックス 8" descr="ユーザー">
              <a:extLst>
                <a:ext uri="{FF2B5EF4-FFF2-40B4-BE49-F238E27FC236}">
                  <a16:creationId xmlns:a16="http://schemas.microsoft.com/office/drawing/2014/main" id="{5C5DAEE2-6089-7B47-BB16-8093D57DB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83536" y="2724498"/>
              <a:ext cx="914400" cy="914400"/>
            </a:xfrm>
            <a:prstGeom prst="rect">
              <a:avLst/>
            </a:prstGeom>
          </p:spPr>
        </p:pic>
        <p:pic>
          <p:nvPicPr>
            <p:cNvPr id="10" name="グラフィックス 9" descr="チャット (RTL)">
              <a:extLst>
                <a:ext uri="{FF2B5EF4-FFF2-40B4-BE49-F238E27FC236}">
                  <a16:creationId xmlns:a16="http://schemas.microsoft.com/office/drawing/2014/main" id="{8056F033-79EE-9548-AAAF-983CD55F06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3656" y="2293155"/>
              <a:ext cx="784912" cy="784912"/>
            </a:xfrm>
            <a:prstGeom prst="rect">
              <a:avLst/>
            </a:prstGeom>
          </p:spPr>
        </p:pic>
        <p:pic>
          <p:nvPicPr>
            <p:cNvPr id="11" name="グラフィックス 10" descr="チャット (RTL)">
              <a:extLst>
                <a:ext uri="{FF2B5EF4-FFF2-40B4-BE49-F238E27FC236}">
                  <a16:creationId xmlns:a16="http://schemas.microsoft.com/office/drawing/2014/main" id="{4B704A8B-0BC9-6444-8A86-064A333D238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8673074" y="2427808"/>
              <a:ext cx="620924" cy="620924"/>
            </a:xfrm>
            <a:prstGeom prst="rect">
              <a:avLst/>
            </a:prstGeom>
          </p:spPr>
        </p:pic>
      </p:grpSp>
    </p:spTree>
    <p:extLst>
      <p:ext uri="{BB962C8B-B14F-4D97-AF65-F5344CB8AC3E}">
        <p14:creationId xmlns:p14="http://schemas.microsoft.com/office/powerpoint/2010/main" val="275635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CF54B9D1-419F-1B49-8B84-D50D3A719B48}"/>
              </a:ext>
            </a:extLst>
          </p:cNvPr>
          <p:cNvSpPr>
            <a:spLocks noGrp="1"/>
          </p:cNvSpPr>
          <p:nvPr>
            <p:ph type="sldNum" sz="quarter" idx="12"/>
          </p:nvPr>
        </p:nvSpPr>
        <p:spPr/>
        <p:txBody>
          <a:bodyPr/>
          <a:lstStyle/>
          <a:p>
            <a:fld id="{60306FA7-39CE-7743-AE48-CB3B8EDC6ACB}" type="slidenum">
              <a:rPr lang="ja-JP" altLang="en-US" smtClean="0"/>
              <a:pPr/>
              <a:t>3</a:t>
            </a:fld>
            <a:endParaRPr lang="ja-JP" altLang="en-US"/>
          </a:p>
        </p:txBody>
      </p:sp>
      <p:sp>
        <p:nvSpPr>
          <p:cNvPr id="4" name="タイトル 3">
            <a:extLst>
              <a:ext uri="{FF2B5EF4-FFF2-40B4-BE49-F238E27FC236}">
                <a16:creationId xmlns:a16="http://schemas.microsoft.com/office/drawing/2014/main" id="{4AFBF3F6-0C73-564F-AC5E-27A8713D175B}"/>
              </a:ext>
            </a:extLst>
          </p:cNvPr>
          <p:cNvSpPr>
            <a:spLocks noGrp="1"/>
          </p:cNvSpPr>
          <p:nvPr>
            <p:ph type="title"/>
          </p:nvPr>
        </p:nvSpPr>
        <p:spPr/>
        <p:txBody>
          <a:bodyPr/>
          <a:lstStyle/>
          <a:p>
            <a:r>
              <a:rPr lang="ja-JP" altLang="en-US"/>
              <a:t>手順</a:t>
            </a:r>
            <a:endParaRPr kumimoji="1" lang="ja-JP" altLang="en-US"/>
          </a:p>
        </p:txBody>
      </p:sp>
      <p:grpSp>
        <p:nvGrpSpPr>
          <p:cNvPr id="42" name="グループ化 41">
            <a:extLst>
              <a:ext uri="{FF2B5EF4-FFF2-40B4-BE49-F238E27FC236}">
                <a16:creationId xmlns:a16="http://schemas.microsoft.com/office/drawing/2014/main" id="{06458EC6-3E2D-C446-9765-1104B228DEC6}"/>
              </a:ext>
            </a:extLst>
          </p:cNvPr>
          <p:cNvGrpSpPr/>
          <p:nvPr/>
        </p:nvGrpSpPr>
        <p:grpSpPr>
          <a:xfrm>
            <a:off x="2777530" y="2080490"/>
            <a:ext cx="3654270" cy="3477600"/>
            <a:chOff x="2777530" y="2080490"/>
            <a:chExt cx="3654270" cy="3477600"/>
          </a:xfrm>
        </p:grpSpPr>
        <p:sp>
          <p:nvSpPr>
            <p:cNvPr id="25" name="山形 24">
              <a:extLst>
                <a:ext uri="{FF2B5EF4-FFF2-40B4-BE49-F238E27FC236}">
                  <a16:creationId xmlns:a16="http://schemas.microsoft.com/office/drawing/2014/main" id="{B41C5017-87FD-854D-B169-1E2BB2CEFD36}"/>
                </a:ext>
              </a:extLst>
            </p:cNvPr>
            <p:cNvSpPr/>
            <p:nvPr/>
          </p:nvSpPr>
          <p:spPr>
            <a:xfrm>
              <a:off x="2777530" y="2080490"/>
              <a:ext cx="3600000" cy="3477600"/>
            </a:xfrm>
            <a:prstGeom prst="chevron">
              <a:avLst>
                <a:gd name="adj" fmla="val 25849"/>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dirty="0"/>
            </a:p>
          </p:txBody>
        </p:sp>
        <p:sp>
          <p:nvSpPr>
            <p:cNvPr id="26" name="テキスト ボックス 25">
              <a:extLst>
                <a:ext uri="{FF2B5EF4-FFF2-40B4-BE49-F238E27FC236}">
                  <a16:creationId xmlns:a16="http://schemas.microsoft.com/office/drawing/2014/main" id="{E2E791BD-C7B1-904F-A949-D072BD2367B7}"/>
                </a:ext>
              </a:extLst>
            </p:cNvPr>
            <p:cNvSpPr txBox="1"/>
            <p:nvPr/>
          </p:nvSpPr>
          <p:spPr>
            <a:xfrm>
              <a:off x="2957080" y="4268308"/>
              <a:ext cx="3474720" cy="369332"/>
            </a:xfrm>
            <a:prstGeom prst="rect">
              <a:avLst/>
            </a:prstGeom>
            <a:noFill/>
          </p:spPr>
          <p:txBody>
            <a:bodyPr wrap="square" rtlCol="0">
              <a:spAutoFit/>
            </a:bodyPr>
            <a:lstStyle/>
            <a:p>
              <a:pPr algn="ctr"/>
              <a:r>
                <a:rPr kumimoji="1" lang="ja-JP" altLang="en-US">
                  <a:solidFill>
                    <a:schemeClr val="bg1"/>
                  </a:solidFill>
                </a:rPr>
                <a:t>参加者がニュースを選ぶ</a:t>
              </a:r>
            </a:p>
          </p:txBody>
        </p:sp>
        <p:pic>
          <p:nvPicPr>
            <p:cNvPr id="27" name="グラフィックス 26" descr="新聞">
              <a:extLst>
                <a:ext uri="{FF2B5EF4-FFF2-40B4-BE49-F238E27FC236}">
                  <a16:creationId xmlns:a16="http://schemas.microsoft.com/office/drawing/2014/main" id="{BD75F22D-0C2F-3C46-997A-6C65598C3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43643" y="2959625"/>
              <a:ext cx="900000" cy="900000"/>
            </a:xfrm>
            <a:prstGeom prst="rect">
              <a:avLst/>
            </a:prstGeom>
          </p:spPr>
        </p:pic>
        <p:pic>
          <p:nvPicPr>
            <p:cNvPr id="28" name="グラフィックス 27" descr="右向き指示マーク">
              <a:extLst>
                <a:ext uri="{FF2B5EF4-FFF2-40B4-BE49-F238E27FC236}">
                  <a16:creationId xmlns:a16="http://schemas.microsoft.com/office/drawing/2014/main" id="{3C5CDB0E-2115-924A-8A29-7400F10DFC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98031" y="3085625"/>
              <a:ext cx="648000" cy="648000"/>
            </a:xfrm>
            <a:prstGeom prst="rect">
              <a:avLst/>
            </a:prstGeom>
          </p:spPr>
        </p:pic>
        <p:pic>
          <p:nvPicPr>
            <p:cNvPr id="29" name="グラフィックス 28" descr="ユーザー">
              <a:extLst>
                <a:ext uri="{FF2B5EF4-FFF2-40B4-BE49-F238E27FC236}">
                  <a16:creationId xmlns:a16="http://schemas.microsoft.com/office/drawing/2014/main" id="{88545A21-F69D-4D4C-B562-0434EE4FD8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8031" y="3031625"/>
              <a:ext cx="900000" cy="900000"/>
            </a:xfrm>
            <a:prstGeom prst="rect">
              <a:avLst/>
            </a:prstGeom>
          </p:spPr>
        </p:pic>
      </p:grpSp>
      <p:grpSp>
        <p:nvGrpSpPr>
          <p:cNvPr id="44" name="グループ化 43">
            <a:extLst>
              <a:ext uri="{FF2B5EF4-FFF2-40B4-BE49-F238E27FC236}">
                <a16:creationId xmlns:a16="http://schemas.microsoft.com/office/drawing/2014/main" id="{34CB960C-62BF-2042-8AAF-70196D6910AB}"/>
              </a:ext>
            </a:extLst>
          </p:cNvPr>
          <p:cNvGrpSpPr/>
          <p:nvPr/>
        </p:nvGrpSpPr>
        <p:grpSpPr>
          <a:xfrm>
            <a:off x="8173516" y="2080490"/>
            <a:ext cx="3689351" cy="3477600"/>
            <a:chOff x="8173516" y="2080490"/>
            <a:chExt cx="3689351" cy="3477600"/>
          </a:xfrm>
        </p:grpSpPr>
        <p:sp>
          <p:nvSpPr>
            <p:cNvPr id="31" name="山形 30">
              <a:extLst>
                <a:ext uri="{FF2B5EF4-FFF2-40B4-BE49-F238E27FC236}">
                  <a16:creationId xmlns:a16="http://schemas.microsoft.com/office/drawing/2014/main" id="{F7B05505-43C6-AE4F-AEF0-85D464710F02}"/>
                </a:ext>
              </a:extLst>
            </p:cNvPr>
            <p:cNvSpPr/>
            <p:nvPr/>
          </p:nvSpPr>
          <p:spPr>
            <a:xfrm>
              <a:off x="8173516" y="2080490"/>
              <a:ext cx="3600000" cy="3477600"/>
            </a:xfrm>
            <a:prstGeom prst="chevron">
              <a:avLst>
                <a:gd name="adj" fmla="val 25849"/>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dirty="0"/>
            </a:p>
          </p:txBody>
        </p:sp>
        <p:sp>
          <p:nvSpPr>
            <p:cNvPr id="32" name="テキスト ボックス 31">
              <a:extLst>
                <a:ext uri="{FF2B5EF4-FFF2-40B4-BE49-F238E27FC236}">
                  <a16:creationId xmlns:a16="http://schemas.microsoft.com/office/drawing/2014/main" id="{4226F339-464B-444C-9F8C-7D0EF3753785}"/>
                </a:ext>
              </a:extLst>
            </p:cNvPr>
            <p:cNvSpPr txBox="1"/>
            <p:nvPr/>
          </p:nvSpPr>
          <p:spPr>
            <a:xfrm>
              <a:off x="8388147" y="4268308"/>
              <a:ext cx="3474720" cy="369332"/>
            </a:xfrm>
            <a:prstGeom prst="rect">
              <a:avLst/>
            </a:prstGeom>
            <a:noFill/>
          </p:spPr>
          <p:txBody>
            <a:bodyPr wrap="square" rtlCol="0">
              <a:spAutoFit/>
            </a:bodyPr>
            <a:lstStyle/>
            <a:p>
              <a:pPr algn="ctr"/>
              <a:r>
                <a:rPr kumimoji="1" lang="ja-JP" altLang="en-US">
                  <a:solidFill>
                    <a:schemeClr val="bg1"/>
                  </a:solidFill>
                </a:rPr>
                <a:t>主催者が評価を見る</a:t>
              </a:r>
            </a:p>
          </p:txBody>
        </p:sp>
        <p:pic>
          <p:nvPicPr>
            <p:cNvPr id="33" name="グラフィックス 32" descr="男性のプロフィール">
              <a:extLst>
                <a:ext uri="{FF2B5EF4-FFF2-40B4-BE49-F238E27FC236}">
                  <a16:creationId xmlns:a16="http://schemas.microsoft.com/office/drawing/2014/main" id="{D49B4D5F-1099-C44A-9F93-7A8C0B3E363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66407" y="2959625"/>
              <a:ext cx="900000" cy="900000"/>
            </a:xfrm>
            <a:prstGeom prst="rect">
              <a:avLst/>
            </a:prstGeom>
          </p:spPr>
        </p:pic>
        <p:pic>
          <p:nvPicPr>
            <p:cNvPr id="34" name="グラフィックス 33" descr="プレゼンテーション (円グラフ)">
              <a:extLst>
                <a:ext uri="{FF2B5EF4-FFF2-40B4-BE49-F238E27FC236}">
                  <a16:creationId xmlns:a16="http://schemas.microsoft.com/office/drawing/2014/main" id="{C92D4034-B145-9A46-925F-74170CE972B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89585" y="2959625"/>
              <a:ext cx="900000" cy="900000"/>
            </a:xfrm>
            <a:prstGeom prst="rect">
              <a:avLst/>
            </a:prstGeom>
          </p:spPr>
        </p:pic>
      </p:grpSp>
      <p:grpSp>
        <p:nvGrpSpPr>
          <p:cNvPr id="41" name="グループ化 40">
            <a:extLst>
              <a:ext uri="{FF2B5EF4-FFF2-40B4-BE49-F238E27FC236}">
                <a16:creationId xmlns:a16="http://schemas.microsoft.com/office/drawing/2014/main" id="{C243FBEA-8EE1-E944-BEDF-2EF036162CC5}"/>
              </a:ext>
            </a:extLst>
          </p:cNvPr>
          <p:cNvGrpSpPr/>
          <p:nvPr/>
        </p:nvGrpSpPr>
        <p:grpSpPr>
          <a:xfrm>
            <a:off x="329133" y="2080490"/>
            <a:ext cx="3474720" cy="3477600"/>
            <a:chOff x="329133" y="2080490"/>
            <a:chExt cx="3474720" cy="3477600"/>
          </a:xfrm>
        </p:grpSpPr>
        <p:sp>
          <p:nvSpPr>
            <p:cNvPr id="36" name="フリーフォーム 35">
              <a:extLst>
                <a:ext uri="{FF2B5EF4-FFF2-40B4-BE49-F238E27FC236}">
                  <a16:creationId xmlns:a16="http://schemas.microsoft.com/office/drawing/2014/main" id="{6E9399A3-B030-6A46-855F-28B0212B071E}"/>
                </a:ext>
              </a:extLst>
            </p:cNvPr>
            <p:cNvSpPr/>
            <p:nvPr/>
          </p:nvSpPr>
          <p:spPr>
            <a:xfrm>
              <a:off x="797530" y="2080490"/>
              <a:ext cx="2880000" cy="3477600"/>
            </a:xfrm>
            <a:custGeom>
              <a:avLst/>
              <a:gdLst>
                <a:gd name="connsiteX0" fmla="*/ 0 w 2880000"/>
                <a:gd name="connsiteY0" fmla="*/ 0 h 3477600"/>
                <a:gd name="connsiteX1" fmla="*/ 1976589 w 2880000"/>
                <a:gd name="connsiteY1" fmla="*/ 0 h 3477600"/>
                <a:gd name="connsiteX2" fmla="*/ 2880000 w 2880000"/>
                <a:gd name="connsiteY2" fmla="*/ 1738800 h 3477600"/>
                <a:gd name="connsiteX3" fmla="*/ 1976589 w 2880000"/>
                <a:gd name="connsiteY3" fmla="*/ 3477600 h 3477600"/>
                <a:gd name="connsiteX4" fmla="*/ 0 w 2880000"/>
                <a:gd name="connsiteY4" fmla="*/ 3477600 h 3477600"/>
                <a:gd name="connsiteX5" fmla="*/ 0 w 2880000"/>
                <a:gd name="connsiteY5" fmla="*/ 0 h 347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80000" h="3477600">
                  <a:moveTo>
                    <a:pt x="0" y="0"/>
                  </a:moveTo>
                  <a:lnTo>
                    <a:pt x="1976589" y="0"/>
                  </a:lnTo>
                  <a:lnTo>
                    <a:pt x="2880000" y="1738800"/>
                  </a:lnTo>
                  <a:lnTo>
                    <a:pt x="1976589" y="3477600"/>
                  </a:lnTo>
                  <a:lnTo>
                    <a:pt x="0" y="3477600"/>
                  </a:lnTo>
                  <a:lnTo>
                    <a:pt x="0" y="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ja-JP" sz="2300" dirty="0"/>
            </a:p>
          </p:txBody>
        </p:sp>
        <p:sp>
          <p:nvSpPr>
            <p:cNvPr id="37" name="テキスト ボックス 36">
              <a:extLst>
                <a:ext uri="{FF2B5EF4-FFF2-40B4-BE49-F238E27FC236}">
                  <a16:creationId xmlns:a16="http://schemas.microsoft.com/office/drawing/2014/main" id="{C49FE45D-3102-7745-808E-BCA498A4AAC7}"/>
                </a:ext>
              </a:extLst>
            </p:cNvPr>
            <p:cNvSpPr txBox="1"/>
            <p:nvPr/>
          </p:nvSpPr>
          <p:spPr>
            <a:xfrm>
              <a:off x="329133" y="4268308"/>
              <a:ext cx="3474720" cy="369332"/>
            </a:xfrm>
            <a:prstGeom prst="rect">
              <a:avLst/>
            </a:prstGeom>
            <a:noFill/>
          </p:spPr>
          <p:txBody>
            <a:bodyPr wrap="square" rtlCol="0">
              <a:spAutoFit/>
            </a:bodyPr>
            <a:lstStyle/>
            <a:p>
              <a:pPr algn="ctr"/>
              <a:r>
                <a:rPr kumimoji="1" lang="ja-JP" altLang="en-US">
                  <a:solidFill>
                    <a:schemeClr val="bg1"/>
                  </a:solidFill>
                </a:rPr>
                <a:t>主催者がニュースを選ぶ</a:t>
              </a:r>
            </a:p>
          </p:txBody>
        </p:sp>
        <p:pic>
          <p:nvPicPr>
            <p:cNvPr id="38" name="グラフィックス 37" descr="男性のプロフィール">
              <a:extLst>
                <a:ext uri="{FF2B5EF4-FFF2-40B4-BE49-F238E27FC236}">
                  <a16:creationId xmlns:a16="http://schemas.microsoft.com/office/drawing/2014/main" id="{A09C1978-DD64-6147-9754-0CDEA8316A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4235" y="2959625"/>
              <a:ext cx="900000" cy="900000"/>
            </a:xfrm>
            <a:prstGeom prst="rect">
              <a:avLst/>
            </a:prstGeom>
          </p:spPr>
        </p:pic>
        <p:pic>
          <p:nvPicPr>
            <p:cNvPr id="39" name="グラフィックス 38" descr="新聞">
              <a:extLst>
                <a:ext uri="{FF2B5EF4-FFF2-40B4-BE49-F238E27FC236}">
                  <a16:creationId xmlns:a16="http://schemas.microsoft.com/office/drawing/2014/main" id="{3DE6D324-BBAB-2844-80CF-AA8692D58F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9847" y="2959625"/>
              <a:ext cx="900000" cy="900000"/>
            </a:xfrm>
            <a:prstGeom prst="rect">
              <a:avLst/>
            </a:prstGeom>
          </p:spPr>
        </p:pic>
        <p:pic>
          <p:nvPicPr>
            <p:cNvPr id="40" name="グラフィックス 39" descr="右向き指示マーク">
              <a:extLst>
                <a:ext uri="{FF2B5EF4-FFF2-40B4-BE49-F238E27FC236}">
                  <a16:creationId xmlns:a16="http://schemas.microsoft.com/office/drawing/2014/main" id="{9CFADFC6-DF58-AF49-A27D-A34DB8B15D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4235" y="3085625"/>
              <a:ext cx="648000" cy="648000"/>
            </a:xfrm>
            <a:prstGeom prst="rect">
              <a:avLst/>
            </a:prstGeom>
          </p:spPr>
        </p:pic>
      </p:grpSp>
      <p:grpSp>
        <p:nvGrpSpPr>
          <p:cNvPr id="8" name="グループ化 7">
            <a:extLst>
              <a:ext uri="{FF2B5EF4-FFF2-40B4-BE49-F238E27FC236}">
                <a16:creationId xmlns:a16="http://schemas.microsoft.com/office/drawing/2014/main" id="{09AC2467-5BB0-AC4F-93A5-1D6791961F18}"/>
              </a:ext>
            </a:extLst>
          </p:cNvPr>
          <p:cNvGrpSpPr/>
          <p:nvPr/>
        </p:nvGrpSpPr>
        <p:grpSpPr>
          <a:xfrm>
            <a:off x="5475850" y="2080490"/>
            <a:ext cx="3691223" cy="3477600"/>
            <a:chOff x="5475850" y="2080490"/>
            <a:chExt cx="3691223" cy="3477600"/>
          </a:xfrm>
        </p:grpSpPr>
        <p:sp>
          <p:nvSpPr>
            <p:cNvPr id="21" name="山形 20">
              <a:extLst>
                <a:ext uri="{FF2B5EF4-FFF2-40B4-BE49-F238E27FC236}">
                  <a16:creationId xmlns:a16="http://schemas.microsoft.com/office/drawing/2014/main" id="{FA345819-F681-B14D-AD68-AB1353BD80CD}"/>
                </a:ext>
              </a:extLst>
            </p:cNvPr>
            <p:cNvSpPr/>
            <p:nvPr/>
          </p:nvSpPr>
          <p:spPr>
            <a:xfrm>
              <a:off x="5475850" y="2080490"/>
              <a:ext cx="3600000" cy="3477600"/>
            </a:xfrm>
            <a:prstGeom prst="chevron">
              <a:avLst>
                <a:gd name="adj" fmla="val 25849"/>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dirty="0"/>
            </a:p>
          </p:txBody>
        </p:sp>
        <p:sp>
          <p:nvSpPr>
            <p:cNvPr id="22" name="テキスト ボックス 21">
              <a:extLst>
                <a:ext uri="{FF2B5EF4-FFF2-40B4-BE49-F238E27FC236}">
                  <a16:creationId xmlns:a16="http://schemas.microsoft.com/office/drawing/2014/main" id="{315D278B-9DE3-5D45-9C3B-294EB26A1E2D}"/>
                </a:ext>
              </a:extLst>
            </p:cNvPr>
            <p:cNvSpPr txBox="1"/>
            <p:nvPr/>
          </p:nvSpPr>
          <p:spPr>
            <a:xfrm>
              <a:off x="5692353" y="4271094"/>
              <a:ext cx="3474720" cy="369332"/>
            </a:xfrm>
            <a:prstGeom prst="rect">
              <a:avLst/>
            </a:prstGeom>
            <a:noFill/>
          </p:spPr>
          <p:txBody>
            <a:bodyPr wrap="square" rtlCol="0">
              <a:spAutoFit/>
            </a:bodyPr>
            <a:lstStyle/>
            <a:p>
              <a:pPr algn="ctr"/>
              <a:r>
                <a:rPr kumimoji="1" lang="ja-JP" altLang="en-US">
                  <a:solidFill>
                    <a:schemeClr val="bg1"/>
                  </a:solidFill>
                </a:rPr>
                <a:t>アイスブレイクを始める</a:t>
              </a:r>
            </a:p>
          </p:txBody>
        </p:sp>
        <p:pic>
          <p:nvPicPr>
            <p:cNvPr id="30" name="グラフィックス 29" descr="ユーザー">
              <a:extLst>
                <a:ext uri="{FF2B5EF4-FFF2-40B4-BE49-F238E27FC236}">
                  <a16:creationId xmlns:a16="http://schemas.microsoft.com/office/drawing/2014/main" id="{ED7671A2-C74F-594B-809D-EF7CB7C58E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79713" y="3039226"/>
              <a:ext cx="900000" cy="900000"/>
            </a:xfrm>
            <a:prstGeom prst="rect">
              <a:avLst/>
            </a:prstGeom>
          </p:spPr>
        </p:pic>
        <p:pic>
          <p:nvPicPr>
            <p:cNvPr id="5" name="グラフィックス 4" descr="スピーチ">
              <a:extLst>
                <a:ext uri="{FF2B5EF4-FFF2-40B4-BE49-F238E27FC236}">
                  <a16:creationId xmlns:a16="http://schemas.microsoft.com/office/drawing/2014/main" id="{F3847A03-4F20-064D-BF1F-B132B121595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24688" y="2518757"/>
              <a:ext cx="914400" cy="914400"/>
            </a:xfrm>
            <a:prstGeom prst="rect">
              <a:avLst/>
            </a:prstGeom>
          </p:spPr>
        </p:pic>
        <p:pic>
          <p:nvPicPr>
            <p:cNvPr id="7" name="グラフィックス 6" descr="世界">
              <a:extLst>
                <a:ext uri="{FF2B5EF4-FFF2-40B4-BE49-F238E27FC236}">
                  <a16:creationId xmlns:a16="http://schemas.microsoft.com/office/drawing/2014/main" id="{EB1BF89C-7E22-C442-A817-0931A92772F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26965" y="2495225"/>
              <a:ext cx="914400" cy="914400"/>
            </a:xfrm>
            <a:prstGeom prst="rect">
              <a:avLst/>
            </a:prstGeom>
          </p:spPr>
        </p:pic>
      </p:grpSp>
    </p:spTree>
    <p:extLst>
      <p:ext uri="{BB962C8B-B14F-4D97-AF65-F5344CB8AC3E}">
        <p14:creationId xmlns:p14="http://schemas.microsoft.com/office/powerpoint/2010/main" val="1936691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2C83A54-31AF-B141-8A79-9E281137AC70}"/>
              </a:ext>
            </a:extLst>
          </p:cNvPr>
          <p:cNvSpPr>
            <a:spLocks noGrp="1"/>
          </p:cNvSpPr>
          <p:nvPr>
            <p:ph idx="1"/>
          </p:nvPr>
        </p:nvSpPr>
        <p:spPr/>
        <p:txBody>
          <a:bodyPr>
            <a:normAutofit/>
          </a:bodyPr>
          <a:lstStyle/>
          <a:p>
            <a:r>
              <a:rPr kumimoji="1" lang="ja-JP" altLang="en-US" sz="2800">
                <a:solidFill>
                  <a:schemeClr val="tx1"/>
                </a:solidFill>
              </a:rPr>
              <a:t>システムの骨子はできた</a:t>
            </a:r>
            <a:endParaRPr kumimoji="1" lang="en-US" altLang="ja-JP" sz="2800" dirty="0">
              <a:solidFill>
                <a:schemeClr val="tx1"/>
              </a:solidFill>
            </a:endParaRPr>
          </a:p>
          <a:p>
            <a:pPr lvl="1"/>
            <a:r>
              <a:rPr lang="ja-JP" altLang="en-US" sz="2400">
                <a:solidFill>
                  <a:schemeClr val="tx1"/>
                </a:solidFill>
              </a:rPr>
              <a:t>バグが多いため、減らす</a:t>
            </a:r>
            <a:endParaRPr lang="en-US" altLang="ja-JP" sz="2400" dirty="0">
              <a:solidFill>
                <a:schemeClr val="tx1"/>
              </a:solidFill>
            </a:endParaRPr>
          </a:p>
          <a:p>
            <a:r>
              <a:rPr lang="ja-JP" altLang="en-US"/>
              <a:t>ボタン等の</a:t>
            </a:r>
            <a:r>
              <a:rPr lang="en-US" altLang="ja-JP" dirty="0"/>
              <a:t>UI</a:t>
            </a:r>
            <a:r>
              <a:rPr lang="ja-JP" altLang="en-US"/>
              <a:t>を綺麗にしたい</a:t>
            </a:r>
            <a:endParaRPr lang="en-US" altLang="ja-JP" dirty="0"/>
          </a:p>
          <a:p>
            <a:pPr lvl="1"/>
            <a:r>
              <a:rPr lang="ja-JP" altLang="en-US">
                <a:solidFill>
                  <a:schemeClr val="tx1"/>
                </a:solidFill>
              </a:rPr>
              <a:t>今は</a:t>
            </a:r>
            <a:r>
              <a:rPr lang="en-US" altLang="ja-JP" dirty="0">
                <a:solidFill>
                  <a:schemeClr val="tx1"/>
                </a:solidFill>
              </a:rPr>
              <a:t>div</a:t>
            </a:r>
            <a:r>
              <a:rPr lang="ja-JP" altLang="en-US">
                <a:solidFill>
                  <a:schemeClr val="tx1"/>
                </a:solidFill>
              </a:rPr>
              <a:t>タグで簡易的に実現している</a:t>
            </a:r>
            <a:endParaRPr lang="en-US" altLang="ja-JP" dirty="0">
              <a:solidFill>
                <a:schemeClr val="tx1"/>
              </a:solidFill>
            </a:endParaRPr>
          </a:p>
          <a:p>
            <a:r>
              <a:rPr kumimoji="1" lang="ja-JP" altLang="en-US" sz="2800">
                <a:solidFill>
                  <a:schemeClr val="tx1"/>
                </a:solidFill>
              </a:rPr>
              <a:t>読み込みスピードの改善をしたい</a:t>
            </a:r>
            <a:endParaRPr kumimoji="1" lang="en-US" altLang="ja-JP" sz="2800" dirty="0">
              <a:solidFill>
                <a:schemeClr val="tx1"/>
              </a:solidFill>
            </a:endParaRPr>
          </a:p>
          <a:p>
            <a:pPr lvl="1"/>
            <a:r>
              <a:rPr lang="ja-JP" altLang="en-US"/>
              <a:t>今は</a:t>
            </a:r>
            <a:r>
              <a:rPr lang="en-US" altLang="ja-JP" dirty="0"/>
              <a:t>CDN</a:t>
            </a:r>
            <a:r>
              <a:rPr lang="ja-JP" altLang="en-US"/>
              <a:t>を使っている</a:t>
            </a:r>
            <a:endParaRPr kumimoji="1" lang="en-US" altLang="ja-JP" dirty="0">
              <a:solidFill>
                <a:schemeClr val="tx1"/>
              </a:solidFill>
            </a:endParaRPr>
          </a:p>
          <a:p>
            <a:r>
              <a:rPr kumimoji="1" lang="ja-JP" altLang="en-US" sz="2800">
                <a:solidFill>
                  <a:schemeClr val="tx1"/>
                </a:solidFill>
              </a:rPr>
              <a:t>機械学習のシステムをもっと強くしたい</a:t>
            </a:r>
            <a:endParaRPr kumimoji="1" lang="en-US" altLang="ja-JP" sz="2800" dirty="0">
              <a:solidFill>
                <a:schemeClr val="tx1"/>
              </a:solidFill>
            </a:endParaRPr>
          </a:p>
          <a:p>
            <a:pPr lvl="1"/>
            <a:r>
              <a:rPr kumimoji="1" lang="ja-JP" altLang="en-US">
                <a:solidFill>
                  <a:schemeClr val="tx1"/>
                </a:solidFill>
              </a:rPr>
              <a:t>いろんな表情を読み取りたい</a:t>
            </a:r>
          </a:p>
        </p:txBody>
      </p:sp>
      <p:sp>
        <p:nvSpPr>
          <p:cNvPr id="3" name="スライド番号プレースホルダー 2">
            <a:extLst>
              <a:ext uri="{FF2B5EF4-FFF2-40B4-BE49-F238E27FC236}">
                <a16:creationId xmlns:a16="http://schemas.microsoft.com/office/drawing/2014/main" id="{F971005F-3547-A940-BB9F-2B97AEC38AC8}"/>
              </a:ext>
            </a:extLst>
          </p:cNvPr>
          <p:cNvSpPr>
            <a:spLocks noGrp="1"/>
          </p:cNvSpPr>
          <p:nvPr>
            <p:ph type="sldNum" sz="quarter" idx="12"/>
          </p:nvPr>
        </p:nvSpPr>
        <p:spPr/>
        <p:txBody>
          <a:bodyPr/>
          <a:lstStyle/>
          <a:p>
            <a:fld id="{60306FA7-39CE-7743-AE48-CB3B8EDC6ACB}" type="slidenum">
              <a:rPr lang="ja-JP" altLang="en-US" smtClean="0"/>
              <a:pPr/>
              <a:t>4</a:t>
            </a:fld>
            <a:endParaRPr lang="ja-JP" altLang="en-US"/>
          </a:p>
        </p:txBody>
      </p:sp>
      <p:sp>
        <p:nvSpPr>
          <p:cNvPr id="4" name="タイトル 3">
            <a:extLst>
              <a:ext uri="{FF2B5EF4-FFF2-40B4-BE49-F238E27FC236}">
                <a16:creationId xmlns:a16="http://schemas.microsoft.com/office/drawing/2014/main" id="{F1961DD8-0A51-304F-B9EA-CDD37C32FFA2}"/>
              </a:ext>
            </a:extLst>
          </p:cNvPr>
          <p:cNvSpPr>
            <a:spLocks noGrp="1"/>
          </p:cNvSpPr>
          <p:nvPr>
            <p:ph type="title"/>
          </p:nvPr>
        </p:nvSpPr>
        <p:spPr/>
        <p:txBody>
          <a:bodyPr/>
          <a:lstStyle/>
          <a:p>
            <a:r>
              <a:rPr kumimoji="1" lang="ja-JP" altLang="en-US"/>
              <a:t>どこまで進んだか・進めたいか</a:t>
            </a:r>
          </a:p>
        </p:txBody>
      </p:sp>
    </p:spTree>
    <p:extLst>
      <p:ext uri="{BB962C8B-B14F-4D97-AF65-F5344CB8AC3E}">
        <p14:creationId xmlns:p14="http://schemas.microsoft.com/office/powerpoint/2010/main" val="361442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1F10790-2337-0C46-8B20-1961AD705AF6}"/>
              </a:ext>
            </a:extLst>
          </p:cNvPr>
          <p:cNvSpPr>
            <a:spLocks noGrp="1"/>
          </p:cNvSpPr>
          <p:nvPr>
            <p:ph idx="1"/>
          </p:nvPr>
        </p:nvSpPr>
        <p:spPr/>
        <p:txBody>
          <a:bodyPr anchor="ctr">
            <a:normAutofit/>
          </a:bodyPr>
          <a:lstStyle/>
          <a:p>
            <a:pPr marL="0" indent="0" algn="ctr">
              <a:buNone/>
            </a:pPr>
            <a:r>
              <a:rPr kumimoji="1" lang="ja-JP" altLang="en-US" sz="4000"/>
              <a:t>ご清聴ありがとうございました</a:t>
            </a:r>
          </a:p>
        </p:txBody>
      </p:sp>
      <p:sp>
        <p:nvSpPr>
          <p:cNvPr id="3" name="スライド番号プレースホルダー 2">
            <a:extLst>
              <a:ext uri="{FF2B5EF4-FFF2-40B4-BE49-F238E27FC236}">
                <a16:creationId xmlns:a16="http://schemas.microsoft.com/office/drawing/2014/main" id="{CA66D37D-89EB-F54C-946C-2BFB3B7C080F}"/>
              </a:ext>
            </a:extLst>
          </p:cNvPr>
          <p:cNvSpPr>
            <a:spLocks noGrp="1"/>
          </p:cNvSpPr>
          <p:nvPr>
            <p:ph type="sldNum" sz="quarter" idx="12"/>
          </p:nvPr>
        </p:nvSpPr>
        <p:spPr/>
        <p:txBody>
          <a:bodyPr/>
          <a:lstStyle/>
          <a:p>
            <a:fld id="{60306FA7-39CE-7743-AE48-CB3B8EDC6ACB}" type="slidenum">
              <a:rPr lang="ja-JP" altLang="en-US" smtClean="0"/>
              <a:pPr/>
              <a:t>5</a:t>
            </a:fld>
            <a:endParaRPr lang="ja-JP" altLang="en-US"/>
          </a:p>
        </p:txBody>
      </p:sp>
      <p:sp>
        <p:nvSpPr>
          <p:cNvPr id="4" name="タイトル 3">
            <a:extLst>
              <a:ext uri="{FF2B5EF4-FFF2-40B4-BE49-F238E27FC236}">
                <a16:creationId xmlns:a16="http://schemas.microsoft.com/office/drawing/2014/main" id="{940D4C46-3B2E-5E43-BE2E-207AD3217F21}"/>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790391544"/>
      </p:ext>
    </p:extLst>
  </p:cSld>
  <p:clrMapOvr>
    <a:masterClrMapping/>
  </p:clrMapOvr>
</p:sld>
</file>

<file path=ppt/theme/theme1.xml><?xml version="1.0" encoding="utf-8"?>
<a:theme xmlns:a="http://schemas.openxmlformats.org/drawingml/2006/main" name="Office テーマ">
  <a:themeElements>
    <a:clrScheme name="ユーザー定義 1">
      <a:dk1>
        <a:srgbClr val="414341"/>
      </a:dk1>
      <a:lt1>
        <a:srgbClr val="F1F3F1"/>
      </a:lt1>
      <a:dk2>
        <a:srgbClr val="0E4B80"/>
      </a:dk2>
      <a:lt2>
        <a:srgbClr val="98BDE0"/>
      </a:lt2>
      <a:accent1>
        <a:srgbClr val="C5D7E8"/>
      </a:accent1>
      <a:accent2>
        <a:srgbClr val="F2F3F2"/>
      </a:accent2>
      <a:accent3>
        <a:srgbClr val="424342"/>
      </a:accent3>
      <a:accent4>
        <a:srgbClr val="0E4B80"/>
      </a:accent4>
      <a:accent5>
        <a:srgbClr val="98BDE0"/>
      </a:accent5>
      <a:accent6>
        <a:srgbClr val="C5D7E8"/>
      </a:accent6>
      <a:hlink>
        <a:srgbClr val="03C6DC"/>
      </a:hlink>
      <a:folHlink>
        <a:srgbClr val="0596A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463</Words>
  <Application>Microsoft Macintosh PowerPoint</Application>
  <PresentationFormat>ワイド画面</PresentationFormat>
  <Paragraphs>68</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作るもの</vt:lpstr>
      <vt:lpstr>PowerPoint プレゼンテーション</vt:lpstr>
      <vt:lpstr>解決手段</vt:lpstr>
      <vt:lpstr>手順</vt:lpstr>
      <vt:lpstr>どこまで進んだか・進めたいか</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User</dc:creator>
  <cp:lastModifiedBy>Microsoft Office User</cp:lastModifiedBy>
  <cp:revision>15</cp:revision>
  <dcterms:created xsi:type="dcterms:W3CDTF">2021-10-23T05:24:26Z</dcterms:created>
  <dcterms:modified xsi:type="dcterms:W3CDTF">2021-10-23T07:01:46Z</dcterms:modified>
</cp:coreProperties>
</file>