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8"/>
    <p:restoredTop sz="94200"/>
  </p:normalViewPr>
  <p:slideViewPr>
    <p:cSldViewPr snapToGrid="0" snapToObjects="1">
      <p:cViewPr varScale="1">
        <p:scale>
          <a:sx n="122" d="100"/>
          <a:sy n="122" d="100"/>
        </p:scale>
        <p:origin x="21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4DA8-9CD3-CB4F-8EC0-6AFE2D1462B5}" type="datetimeFigureOut">
              <a:rPr kumimoji="1" lang="ja-JP" altLang="en-US" smtClean="0"/>
              <a:t>2017/10/21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62A4-35AD-3242-8A0D-6410E9033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266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4DA8-9CD3-CB4F-8EC0-6AFE2D1462B5}" type="datetimeFigureOut">
              <a:rPr kumimoji="1" lang="ja-JP" altLang="en-US" smtClean="0"/>
              <a:t>2017/10/21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62A4-35AD-3242-8A0D-6410E9033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161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4DA8-9CD3-CB4F-8EC0-6AFE2D1462B5}" type="datetimeFigureOut">
              <a:rPr kumimoji="1" lang="ja-JP" altLang="en-US" smtClean="0"/>
              <a:t>2017/10/21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62A4-35AD-3242-8A0D-6410E9033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88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4DA8-9CD3-CB4F-8EC0-6AFE2D1462B5}" type="datetimeFigureOut">
              <a:rPr kumimoji="1" lang="ja-JP" altLang="en-US" smtClean="0"/>
              <a:t>2017/10/21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62A4-35AD-3242-8A0D-6410E9033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47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4DA8-9CD3-CB4F-8EC0-6AFE2D1462B5}" type="datetimeFigureOut">
              <a:rPr kumimoji="1" lang="ja-JP" altLang="en-US" smtClean="0"/>
              <a:t>2017/10/21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62A4-35AD-3242-8A0D-6410E9033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4DA8-9CD3-CB4F-8EC0-6AFE2D1462B5}" type="datetimeFigureOut">
              <a:rPr kumimoji="1" lang="ja-JP" altLang="en-US" smtClean="0"/>
              <a:t>2017/10/21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62A4-35AD-3242-8A0D-6410E9033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319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4DA8-9CD3-CB4F-8EC0-6AFE2D1462B5}" type="datetimeFigureOut">
              <a:rPr kumimoji="1" lang="ja-JP" altLang="en-US" smtClean="0"/>
              <a:t>2017/10/21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62A4-35AD-3242-8A0D-6410E9033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4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4DA8-9CD3-CB4F-8EC0-6AFE2D1462B5}" type="datetimeFigureOut">
              <a:rPr kumimoji="1" lang="ja-JP" altLang="en-US" smtClean="0"/>
              <a:t>2017/10/21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62A4-35AD-3242-8A0D-6410E9033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41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4DA8-9CD3-CB4F-8EC0-6AFE2D1462B5}" type="datetimeFigureOut">
              <a:rPr kumimoji="1" lang="ja-JP" altLang="en-US" smtClean="0"/>
              <a:t>2017/10/21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62A4-35AD-3242-8A0D-6410E9033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126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4DA8-9CD3-CB4F-8EC0-6AFE2D1462B5}" type="datetimeFigureOut">
              <a:rPr kumimoji="1" lang="ja-JP" altLang="en-US" smtClean="0"/>
              <a:t>2017/10/21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62A4-35AD-3242-8A0D-6410E9033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74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4DA8-9CD3-CB4F-8EC0-6AFE2D1462B5}" type="datetimeFigureOut">
              <a:rPr kumimoji="1" lang="ja-JP" altLang="en-US" smtClean="0"/>
              <a:t>2017/10/21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62A4-35AD-3242-8A0D-6410E9033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2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44DA8-9CD3-CB4F-8EC0-6AFE2D1462B5}" type="datetimeFigureOut">
              <a:rPr kumimoji="1" lang="ja-JP" altLang="en-US" smtClean="0"/>
              <a:t>2017/10/21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662A4-35AD-3242-8A0D-6410E9033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984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50026" y="548755"/>
            <a:ext cx="462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ja-JP" altLang="en-US" dirty="0" smtClean="0"/>
              <a:t>補助的に天気の方も教えて欲しい</a:t>
            </a:r>
            <a:endParaRPr kumimoji="1" lang="en-US" altLang="ja-JP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ja-JP" altLang="en-US" dirty="0" smtClean="0"/>
              <a:t>重ね着具合が言葉で伝わるように</a:t>
            </a:r>
            <a:endParaRPr kumimoji="1" lang="en-US" altLang="ja-JP" dirty="0" smtClean="0"/>
          </a:p>
          <a:p>
            <a:pPr marL="285750" indent="-285750">
              <a:buFont typeface="Arial" charset="0"/>
              <a:buChar char="•"/>
            </a:pPr>
            <a:r>
              <a:rPr lang="ja-JP" altLang="en-US" dirty="0" smtClean="0"/>
              <a:t>画像</a:t>
            </a:r>
            <a:endParaRPr lang="en-US" altLang="ja-JP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ja-JP" altLang="en-US" dirty="0" smtClean="0"/>
              <a:t>なぜその服がいいのか理由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337300" y="1320799"/>
            <a:ext cx="500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注意</a:t>
            </a:r>
            <a:endParaRPr kumimoji="1" lang="en-US" altLang="ja-JP" dirty="0" smtClean="0"/>
          </a:p>
          <a:p>
            <a:r>
              <a:rPr lang="ja-JP" altLang="en-US" dirty="0" smtClean="0"/>
              <a:t>全人類に共通するように</a:t>
            </a:r>
            <a:endParaRPr lang="en-US" altLang="ja-JP" dirty="0" smtClean="0"/>
          </a:p>
          <a:p>
            <a:r>
              <a:rPr kumimoji="1" lang="ja-JP" altLang="en-US" dirty="0" smtClean="0"/>
              <a:t>朝に必要な天候に関する情報を網羅</a:t>
            </a:r>
            <a:endParaRPr kumimoji="1" lang="en-US" altLang="ja-JP" dirty="0" smtClean="0"/>
          </a:p>
          <a:p>
            <a:r>
              <a:rPr lang="ja-JP" altLang="en-US" dirty="0" smtClean="0"/>
              <a:t>目的は天候にあった生活をさせる</a:t>
            </a:r>
            <a:endParaRPr lang="en-US" altLang="ja-JP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08820" y="2879396"/>
            <a:ext cx="337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 smtClean="0"/>
              <a:t>朝に必要な天気に関する情報</a:t>
            </a:r>
            <a:endParaRPr kumimoji="1" lang="en-US" altLang="ja-JP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ja-JP" altLang="en-US" dirty="0" smtClean="0"/>
              <a:t>雨が降るか</a:t>
            </a:r>
            <a:endParaRPr kumimoji="1" lang="en-US" altLang="ja-JP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ja-JP" altLang="en-US" dirty="0" smtClean="0"/>
              <a:t>昼間に暖かくなるか</a:t>
            </a:r>
            <a:endParaRPr lang="en-US" altLang="ja-JP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ja-JP" altLang="en-US" dirty="0" smtClean="0"/>
              <a:t>夜に冷えるか</a:t>
            </a:r>
            <a:endParaRPr kumimoji="1" lang="en-US" altLang="ja-JP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8437" y="4826168"/>
            <a:ext cx="609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このコーデだと朝ちょい肌寒いけど昼ちょうどいい的な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85800" y="5334000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ユーザーに</a:t>
            </a:r>
            <a:r>
              <a:rPr kumimoji="1" lang="ja-JP" altLang="en-US" smtClean="0"/>
              <a:t>最初に熱いのが嫌か寒いのが嫌かを聞く</a:t>
            </a:r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30860" y="5906869"/>
            <a:ext cx="780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機械ん学習のところは不快度指数にするのか？</a:t>
            </a:r>
            <a:endParaRPr kumimoji="1" lang="en-US" altLang="ja-JP" dirty="0" smtClean="0"/>
          </a:p>
          <a:p>
            <a:r>
              <a:rPr lang="ja-JP" altLang="en-US" dirty="0" smtClean="0"/>
              <a:t>温度にに合わせたコーデを表示するところの温度をちょこっとあげるのか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72621" y="2244129"/>
            <a:ext cx="3230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朝に聞くこと</a:t>
            </a:r>
            <a:endParaRPr kumimoji="1" lang="en-US" altLang="ja-JP" dirty="0" smtClean="0"/>
          </a:p>
          <a:p>
            <a:pPr marL="285750" indent="-285750">
              <a:buFont typeface="Arial" charset="0"/>
              <a:buChar char="•"/>
            </a:pPr>
            <a:r>
              <a:rPr lang="ja-JP" altLang="en-US" dirty="0" smtClean="0"/>
              <a:t>今日雨降るか</a:t>
            </a:r>
            <a:endParaRPr lang="en-US" altLang="ja-JP" dirty="0" smtClean="0"/>
          </a:p>
          <a:p>
            <a:pPr marL="285750" indent="-285750">
              <a:buFont typeface="Arial" charset="0"/>
              <a:buChar char="•"/>
            </a:pPr>
            <a:r>
              <a:rPr lang="ja-JP" altLang="en-US" dirty="0" smtClean="0"/>
              <a:t>温度の変化</a:t>
            </a:r>
            <a:endParaRPr lang="en-US" altLang="ja-JP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ja-JP" altLang="en-US" dirty="0" smtClean="0"/>
              <a:t>厚着度</a:t>
            </a:r>
            <a:endParaRPr kumimoji="1" lang="en-US" altLang="ja-JP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ja-JP" dirty="0" smtClean="0"/>
              <a:t>//</a:t>
            </a:r>
            <a:r>
              <a:rPr kumimoji="1" lang="ja-JP" altLang="en-US" dirty="0" smtClean="0"/>
              <a:t>今日の持ち物</a:t>
            </a:r>
            <a:endParaRPr kumimoji="1" lang="en-US" altLang="ja-JP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ja-JP" dirty="0" smtClean="0"/>
              <a:t>//</a:t>
            </a:r>
            <a:r>
              <a:rPr lang="ja-JP" altLang="en-US" dirty="0" smtClean="0"/>
              <a:t>選んだ服が変じゃないか</a:t>
            </a:r>
            <a:endParaRPr lang="en-US" altLang="ja-JP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ja-JP" dirty="0" smtClean="0"/>
              <a:t>//</a:t>
            </a:r>
            <a:r>
              <a:rPr lang="ja-JP" altLang="en-US" dirty="0" smtClean="0"/>
              <a:t>湿度による髪の毛の状態</a:t>
            </a:r>
            <a:endParaRPr lang="en-US" altLang="ja-JP" dirty="0" smtClean="0"/>
          </a:p>
          <a:p>
            <a:pPr marL="285750" indent="-285750">
              <a:buFont typeface="Arial" charset="0"/>
              <a:buChar char="•"/>
            </a:pPr>
            <a:endParaRPr lang="en-US" altLang="ja-JP" dirty="0" smtClean="0"/>
          </a:p>
          <a:p>
            <a:pPr marL="285750" indent="-285750">
              <a:buFont typeface="Arial" charset="0"/>
              <a:buChar char="•"/>
            </a:pP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887110" y="411117"/>
            <a:ext cx="590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補助で服を買う</a:t>
            </a:r>
            <a:r>
              <a:rPr kumimoji="1" lang="ja-JP" altLang="en-US" smtClean="0"/>
              <a:t>のや着るのを選ぶ</a:t>
            </a:r>
            <a:r>
              <a:rPr kumimoji="1" lang="ja-JP" altLang="en-US" dirty="0" smtClean="0"/>
              <a:t>手伝いなどを入れる？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914290" y="3626069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Wear</a:t>
            </a:r>
            <a:r>
              <a:rPr kumimoji="1" lang="ja-JP" altLang="en-US" dirty="0" smtClean="0"/>
              <a:t>の参照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051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>
          <a:xfrm>
            <a:off x="4283565" y="152400"/>
            <a:ext cx="3835400" cy="637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99258" y="152399"/>
            <a:ext cx="3835400" cy="6595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8265948" y="152400"/>
            <a:ext cx="3835400" cy="637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361329" y="914400"/>
            <a:ext cx="1686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/>
              <a:t>6:30</a:t>
            </a:r>
            <a:endParaRPr kumimoji="1" lang="ja-JP" altLang="en-US" sz="6000" dirty="0"/>
          </a:p>
        </p:txBody>
      </p:sp>
      <p:sp>
        <p:nvSpPr>
          <p:cNvPr id="10" name="正方形/長方形 9"/>
          <p:cNvSpPr/>
          <p:nvPr/>
        </p:nvSpPr>
        <p:spPr>
          <a:xfrm>
            <a:off x="199258" y="152400"/>
            <a:ext cx="3835400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天気マン</a:t>
            </a:r>
            <a:endParaRPr kumimoji="1" lang="ja-JP" altLang="en-US" b="1" dirty="0"/>
          </a:p>
        </p:txBody>
      </p:sp>
      <p:sp>
        <p:nvSpPr>
          <p:cNvPr id="11" name="正方形/長方形 10"/>
          <p:cNvSpPr/>
          <p:nvPr/>
        </p:nvSpPr>
        <p:spPr>
          <a:xfrm>
            <a:off x="524640" y="1135554"/>
            <a:ext cx="3184635" cy="25855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温度のグラフ</a:t>
            </a:r>
            <a:endParaRPr kumimoji="1" lang="en-US" altLang="ja-JP" dirty="0" smtClean="0"/>
          </a:p>
          <a:p>
            <a:r>
              <a:rPr lang="ja-JP" altLang="en-US" dirty="0" smtClean="0"/>
              <a:t>横軸は設定された時間から</a:t>
            </a:r>
            <a:endParaRPr lang="en-US" altLang="ja-JP" dirty="0" smtClean="0"/>
          </a:p>
          <a:p>
            <a:r>
              <a:rPr lang="en-US" altLang="ja-JP" dirty="0" smtClean="0"/>
              <a:t>18</a:t>
            </a:r>
            <a:r>
              <a:rPr lang="ja-JP" altLang="en-US" dirty="0" smtClean="0"/>
              <a:t>時間</a:t>
            </a:r>
            <a:endParaRPr lang="en-US" altLang="ja-JP" dirty="0"/>
          </a:p>
          <a:p>
            <a:endParaRPr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r>
              <a:rPr lang="ja-JP" altLang="en-US" dirty="0" smtClean="0"/>
              <a:t>天気の移行</a:t>
            </a:r>
            <a:endParaRPr lang="en-US" altLang="ja-JP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5140711" y="762205"/>
            <a:ext cx="2176518" cy="26897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r>
              <a:rPr lang="ja-JP" altLang="en-US" dirty="0" smtClean="0"/>
              <a:t>日中ちょうどいいコーデ</a:t>
            </a:r>
            <a:endParaRPr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r>
              <a:rPr kumimoji="1" lang="ja-JP" altLang="en-US" dirty="0" smtClean="0"/>
              <a:t>いいね</a:t>
            </a:r>
            <a:r>
              <a:rPr lang="ja-JP" altLang="en-US" dirty="0" smtClean="0"/>
              <a:t>👍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3394840" y="762203"/>
            <a:ext cx="1598887" cy="26897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r>
              <a:rPr lang="ja-JP" altLang="en-US" dirty="0" smtClean="0"/>
              <a:t>日中ちょうどいいコーデ</a:t>
            </a:r>
            <a:endParaRPr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r>
              <a:rPr kumimoji="1" lang="ja-JP" altLang="en-US" dirty="0" smtClean="0"/>
              <a:t>いいね</a:t>
            </a:r>
            <a:r>
              <a:rPr lang="ja-JP" altLang="en-US" dirty="0" smtClean="0"/>
              <a:t>👍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7464212" y="768553"/>
            <a:ext cx="1897117" cy="26897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r>
              <a:rPr lang="ja-JP" altLang="en-US" dirty="0" smtClean="0"/>
              <a:t>日中ちょうどいいコーデ</a:t>
            </a:r>
            <a:endParaRPr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r>
              <a:rPr kumimoji="1" lang="ja-JP" altLang="en-US" dirty="0" smtClean="0"/>
              <a:t>いいね</a:t>
            </a:r>
            <a:r>
              <a:rPr lang="ja-JP" altLang="en-US" dirty="0" smtClean="0"/>
              <a:t>👍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5328745" y="3942249"/>
            <a:ext cx="2135467" cy="2712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r>
              <a:rPr lang="ja-JP" altLang="en-US" dirty="0" smtClean="0"/>
              <a:t>夜中ちょうどいいコーデ</a:t>
            </a:r>
            <a:endParaRPr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r>
              <a:rPr kumimoji="1" lang="ja-JP" altLang="en-US" dirty="0" smtClean="0"/>
              <a:t>いいね</a:t>
            </a:r>
            <a:r>
              <a:rPr lang="ja-JP" altLang="en-US" dirty="0" smtClean="0"/>
              <a:t>👍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394841" y="3942247"/>
            <a:ext cx="1745870" cy="2712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r>
              <a:rPr lang="ja-JP" altLang="en-US" dirty="0" smtClean="0"/>
              <a:t>夜中ちょうどいいコーデ</a:t>
            </a:r>
            <a:endParaRPr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r>
              <a:rPr kumimoji="1" lang="ja-JP" altLang="en-US" dirty="0" smtClean="0"/>
              <a:t>いいね</a:t>
            </a:r>
            <a:r>
              <a:rPr lang="ja-JP" altLang="en-US" dirty="0" smtClean="0"/>
              <a:t>👍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7652246" y="3948597"/>
            <a:ext cx="1709083" cy="2712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r>
              <a:rPr lang="ja-JP" altLang="en-US" dirty="0" smtClean="0"/>
              <a:t>夜中ちょうどいいコーデ</a:t>
            </a:r>
            <a:endParaRPr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r>
              <a:rPr kumimoji="1" lang="ja-JP" altLang="en-US" dirty="0" smtClean="0"/>
              <a:t>いいね</a:t>
            </a:r>
            <a:r>
              <a:rPr lang="ja-JP" altLang="en-US" dirty="0" smtClean="0"/>
              <a:t>👍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988594" y="3942249"/>
            <a:ext cx="2176518" cy="26897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r>
              <a:rPr lang="ja-JP" altLang="en-US" dirty="0" smtClean="0"/>
              <a:t>朝ちょうどいいコーデ</a:t>
            </a:r>
            <a:endParaRPr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r>
              <a:rPr kumimoji="1" lang="ja-JP" altLang="en-US" dirty="0" smtClean="0"/>
              <a:t>いいね</a:t>
            </a:r>
            <a:r>
              <a:rPr lang="ja-JP" altLang="en-US" dirty="0" smtClean="0"/>
              <a:t>👍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-757277" y="3942247"/>
            <a:ext cx="1598887" cy="26897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r>
              <a:rPr lang="ja-JP" altLang="en-US" dirty="0" smtClean="0"/>
              <a:t>朝ちょうどいいコーデ</a:t>
            </a:r>
            <a:endParaRPr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r>
              <a:rPr kumimoji="1" lang="ja-JP" altLang="en-US" dirty="0" smtClean="0"/>
              <a:t>いいね</a:t>
            </a:r>
            <a:r>
              <a:rPr lang="ja-JP" altLang="en-US" dirty="0" smtClean="0"/>
              <a:t>👍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3312095" y="3948597"/>
            <a:ext cx="1897117" cy="26897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r>
              <a:rPr lang="ja-JP" altLang="en-US" dirty="0" smtClean="0"/>
              <a:t>朝ちょうどいいコーデ</a:t>
            </a:r>
            <a:endParaRPr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r>
              <a:rPr kumimoji="1" lang="ja-JP" altLang="en-US" dirty="0" smtClean="0"/>
              <a:t>いいね</a:t>
            </a:r>
            <a:r>
              <a:rPr lang="ja-JP" altLang="en-US" dirty="0" smtClean="0"/>
              <a:t>👍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8559800" y="3052140"/>
            <a:ext cx="3289738" cy="7567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ln>
                  <a:solidFill>
                    <a:sysClr val="windowText" lastClr="000000"/>
                  </a:solidFill>
                </a:ln>
              </a:rPr>
              <a:t>日中になっても気温はあまり上がりません。夜にはさらに冷え込みます。</a:t>
            </a:r>
            <a:endParaRPr lang="en-US" altLang="ja-JP" sz="1400" dirty="0" smtClean="0">
              <a:ln>
                <a:solidFill>
                  <a:sysClr val="windowText" lastClr="000000"/>
                </a:solidFill>
              </a:ln>
            </a:endParaRPr>
          </a:p>
          <a:p>
            <a:r>
              <a:rPr kumimoji="1" lang="ja-JP" altLang="en-US" sz="1400" dirty="0" smtClean="0">
                <a:ln>
                  <a:solidFill>
                    <a:sysClr val="windowText" lastClr="000000"/>
                  </a:solidFill>
                </a:ln>
              </a:rPr>
              <a:t>雨は</a:t>
            </a:r>
            <a:r>
              <a:rPr lang="en-US" altLang="ja-JP" sz="1400" dirty="0" smtClean="0">
                <a:ln>
                  <a:solidFill>
                    <a:sysClr val="windowText" lastClr="000000"/>
                  </a:solidFill>
                </a:ln>
              </a:rPr>
              <a:t>13</a:t>
            </a:r>
            <a:r>
              <a:rPr lang="ja-JP" altLang="en-US" sz="1400" dirty="0" smtClean="0">
                <a:ln>
                  <a:solidFill>
                    <a:sysClr val="windowText" lastClr="000000"/>
                  </a:solidFill>
                </a:ln>
              </a:rPr>
              <a:t>時ごろから明日まで降ります。</a:t>
            </a:r>
            <a:endParaRPr kumimoji="1" lang="en-US" altLang="ja-JP" sz="1400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8559800" y="3942249"/>
            <a:ext cx="3289738" cy="7567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ln>
                  <a:solidFill>
                    <a:sysClr val="windowText" lastClr="000000"/>
                  </a:solidFill>
                </a:ln>
              </a:rPr>
              <a:t>朝は寒いですが日中は暑くなります。夜には再び冷え込みます。</a:t>
            </a:r>
            <a:endParaRPr lang="en-US" altLang="ja-JP" sz="1400" dirty="0" smtClean="0">
              <a:ln>
                <a:solidFill>
                  <a:sysClr val="windowText" lastClr="000000"/>
                </a:solidFill>
              </a:ln>
            </a:endParaRPr>
          </a:p>
          <a:p>
            <a:r>
              <a:rPr kumimoji="1" lang="ja-JP" altLang="en-US" sz="1400" dirty="0" smtClean="0">
                <a:ln>
                  <a:solidFill>
                    <a:sysClr val="windowText" lastClr="000000"/>
                  </a:solidFill>
                </a:ln>
              </a:rPr>
              <a:t>雨は</a:t>
            </a:r>
            <a:r>
              <a:rPr lang="ja-JP" altLang="en-US" sz="1400" dirty="0" smtClean="0">
                <a:ln>
                  <a:solidFill>
                    <a:sysClr val="windowText" lastClr="000000"/>
                  </a:solidFill>
                </a:ln>
              </a:rPr>
              <a:t>降りません。</a:t>
            </a:r>
            <a:endParaRPr kumimoji="1" lang="en-US" altLang="ja-JP" sz="1400" dirty="0" smtClean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4059285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304</Words>
  <Application>Microsoft Macintosh PowerPoint</Application>
  <PresentationFormat>ワイド画面</PresentationFormat>
  <Paragraphs>103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中田優樹</dc:creator>
  <cp:lastModifiedBy>中田優樹</cp:lastModifiedBy>
  <cp:revision>12</cp:revision>
  <dcterms:created xsi:type="dcterms:W3CDTF">2017-10-21T00:36:48Z</dcterms:created>
  <dcterms:modified xsi:type="dcterms:W3CDTF">2017-10-21T02:59:05Z</dcterms:modified>
</cp:coreProperties>
</file>