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8"/>
    <p:restoredTop sz="94200"/>
  </p:normalViewPr>
  <p:slideViewPr>
    <p:cSldViewPr snapToGrid="0" snapToObjects="1">
      <p:cViewPr varScale="1">
        <p:scale>
          <a:sx n="122" d="100"/>
          <a:sy n="122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66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61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8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7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19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41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2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7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8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0026" y="548755"/>
            <a:ext cx="462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補助的に天気の方も教えて欲しい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重ね着具合が言葉で伝わるように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画像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なぜその服がいいのか理由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37300" y="1320799"/>
            <a:ext cx="500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注意</a:t>
            </a:r>
            <a:endParaRPr kumimoji="1" lang="en-US" altLang="ja-JP" dirty="0" smtClean="0"/>
          </a:p>
          <a:p>
            <a:r>
              <a:rPr lang="ja-JP" altLang="en-US" dirty="0" smtClean="0"/>
              <a:t>全人類に共通するように</a:t>
            </a:r>
            <a:endParaRPr lang="en-US" altLang="ja-JP" dirty="0" smtClean="0"/>
          </a:p>
          <a:p>
            <a:r>
              <a:rPr kumimoji="1" lang="ja-JP" altLang="en-US" dirty="0" smtClean="0"/>
              <a:t>朝に必要な天候に関する情報を網羅</a:t>
            </a:r>
            <a:endParaRPr kumimoji="1" lang="en-US" altLang="ja-JP" dirty="0" smtClean="0"/>
          </a:p>
          <a:p>
            <a:r>
              <a:rPr lang="ja-JP" altLang="en-US" dirty="0" smtClean="0"/>
              <a:t>目的は天候にあった生活をさせる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08820" y="2879396"/>
            <a:ext cx="337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 smtClean="0"/>
              <a:t>朝に必要な天気に関する情報</a:t>
            </a:r>
            <a:endParaRPr kumimoji="1" lang="en-US" altLang="ja-JP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dirty="0" smtClean="0"/>
              <a:t>雨が降るか</a:t>
            </a:r>
            <a:endParaRPr kumimoji="1" lang="en-US" altLang="ja-JP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ja-JP" altLang="en-US" dirty="0" smtClean="0"/>
              <a:t>昼間に暖かくなるか</a:t>
            </a:r>
            <a:endParaRPr lang="en-US" altLang="ja-JP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dirty="0" smtClean="0"/>
              <a:t>夜に冷えるか</a:t>
            </a:r>
            <a:endParaRPr kumimoji="1" lang="en-US" altLang="ja-JP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437" y="482616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このコーデだと朝ちょい肌寒いけど昼ちょうどいい的な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5800" y="533400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ユーザーに</a:t>
            </a:r>
            <a:r>
              <a:rPr kumimoji="1" lang="ja-JP" altLang="en-US" smtClean="0"/>
              <a:t>最初に熱いのが嫌か寒いのが嫌かを聞く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0860" y="5906869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機械ん学習のところは不快度指数にするのか？</a:t>
            </a:r>
            <a:endParaRPr kumimoji="1" lang="en-US" altLang="ja-JP" dirty="0" smtClean="0"/>
          </a:p>
          <a:p>
            <a:r>
              <a:rPr lang="ja-JP" altLang="en-US" dirty="0" smtClean="0"/>
              <a:t>温度にに合わせたコーデを表示するところの温度をちょこっとあげるのか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2621" y="2244129"/>
            <a:ext cx="323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朝に聞くこと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今日雨降るか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温度の変化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厚着度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//</a:t>
            </a:r>
            <a:r>
              <a:rPr kumimoji="1" lang="ja-JP" altLang="en-US" dirty="0" smtClean="0"/>
              <a:t>今日の持ち物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//</a:t>
            </a:r>
            <a:r>
              <a:rPr lang="ja-JP" altLang="en-US" dirty="0" smtClean="0"/>
              <a:t>選んだ服が変じゃないか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//</a:t>
            </a:r>
            <a:r>
              <a:rPr lang="ja-JP" altLang="en-US" dirty="0" smtClean="0"/>
              <a:t>湿度による髪の毛の状態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87110" y="411117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補助で服を買う</a:t>
            </a:r>
            <a:r>
              <a:rPr kumimoji="1" lang="ja-JP" altLang="en-US" smtClean="0"/>
              <a:t>のや着るのを選ぶ</a:t>
            </a:r>
            <a:r>
              <a:rPr kumimoji="1" lang="ja-JP" altLang="en-US" dirty="0" smtClean="0"/>
              <a:t>手伝いなどを入れる？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5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9258" y="152399"/>
            <a:ext cx="3835400" cy="659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65948" y="152400"/>
            <a:ext cx="3835400" cy="637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61329" y="914400"/>
            <a:ext cx="1686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6:30</a:t>
            </a:r>
            <a:endParaRPr kumimoji="1" lang="ja-JP" altLang="en-US" sz="6000" dirty="0"/>
          </a:p>
        </p:txBody>
      </p:sp>
      <p:sp>
        <p:nvSpPr>
          <p:cNvPr id="8" name="角丸四角形 7"/>
          <p:cNvSpPr/>
          <p:nvPr/>
        </p:nvSpPr>
        <p:spPr>
          <a:xfrm>
            <a:off x="8559800" y="2112729"/>
            <a:ext cx="3289738" cy="756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朝は寒いですが日中は暑くなります。夜には再び冷え込みます。</a:t>
            </a:r>
            <a:endParaRPr lang="en-US" altLang="ja-JP" sz="1400" dirty="0" smtClean="0">
              <a:ln>
                <a:solidFill>
                  <a:sysClr val="windowText" lastClr="000000"/>
                </a:solidFill>
              </a:ln>
            </a:endParaRPr>
          </a:p>
          <a:p>
            <a:r>
              <a:rPr kumimoji="1"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雨は</a:t>
            </a:r>
            <a:r>
              <a:rPr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降りません。</a:t>
            </a:r>
            <a:endParaRPr kumimoji="1" lang="en-US" altLang="ja-JP" sz="1400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559800" y="3052140"/>
            <a:ext cx="3289738" cy="756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日中になっても気温はあまり上がりません。夜にはさらに冷え込みます。</a:t>
            </a:r>
            <a:endParaRPr lang="en-US" altLang="ja-JP" sz="1400" dirty="0" smtClean="0">
              <a:ln>
                <a:solidFill>
                  <a:sysClr val="windowText" lastClr="000000"/>
                </a:solidFill>
              </a:ln>
            </a:endParaRPr>
          </a:p>
          <a:p>
            <a:r>
              <a:rPr kumimoji="1"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雨は</a:t>
            </a:r>
            <a:r>
              <a:rPr lang="en-US" altLang="ja-JP" sz="1400" dirty="0" smtClean="0">
                <a:ln>
                  <a:solidFill>
                    <a:sysClr val="windowText" lastClr="000000"/>
                  </a:solidFill>
                </a:ln>
              </a:rPr>
              <a:t>13</a:t>
            </a:r>
            <a:r>
              <a:rPr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時ごろから明日まで降ります。</a:t>
            </a:r>
            <a:endParaRPr kumimoji="1" lang="en-US" altLang="ja-JP" sz="1400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99258" y="152400"/>
            <a:ext cx="38354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天気マン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24640" y="1135554"/>
            <a:ext cx="3184635" cy="25855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温度のグラフ</a:t>
            </a:r>
            <a:endParaRPr kumimoji="1" lang="en-US" altLang="ja-JP" dirty="0" smtClean="0"/>
          </a:p>
          <a:p>
            <a:r>
              <a:rPr lang="ja-JP" altLang="en-US" dirty="0" smtClean="0"/>
              <a:t>横軸は設定された時間から</a:t>
            </a:r>
            <a:endParaRPr lang="en-US" altLang="ja-JP" dirty="0" smtClean="0"/>
          </a:p>
          <a:p>
            <a:r>
              <a:rPr lang="en-US" altLang="ja-JP" dirty="0" smtClean="0"/>
              <a:t>18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r>
              <a:rPr lang="ja-JP" altLang="en-US" dirty="0" smtClean="0"/>
              <a:t>天気の移行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031981" y="3942252"/>
            <a:ext cx="2176518" cy="2689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日中ちょうどいいコーデ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283565" y="152400"/>
            <a:ext cx="3835400" cy="637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645789" y="462605"/>
            <a:ext cx="2176518" cy="2312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夜中ちょうどいいコーデ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6822307" y="462605"/>
            <a:ext cx="1004616" cy="7538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6822307" y="1216475"/>
            <a:ext cx="1004616" cy="7894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次へ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822307" y="2005903"/>
            <a:ext cx="1004616" cy="7538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前へ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-1291520" y="3942250"/>
            <a:ext cx="2176518" cy="2689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日中ちょうどいいコーデ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355482" y="3948600"/>
            <a:ext cx="2176518" cy="2689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日中ちょうどいいコーデ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059285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267</Words>
  <Application>Microsoft Macintosh PowerPoint</Application>
  <PresentationFormat>ワイド画面</PresentationFormat>
  <Paragraphs>63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中田優樹</dc:creator>
  <cp:lastModifiedBy>中田優樹</cp:lastModifiedBy>
  <cp:revision>8</cp:revision>
  <dcterms:created xsi:type="dcterms:W3CDTF">2017-10-21T00:36:48Z</dcterms:created>
  <dcterms:modified xsi:type="dcterms:W3CDTF">2017-10-21T02:00:58Z</dcterms:modified>
</cp:coreProperties>
</file>