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174"/>
    <p:restoredTop sz="94886"/>
  </p:normalViewPr>
  <p:slideViewPr>
    <p:cSldViewPr snapToGrid="0" snapToObjects="1">
      <p:cViewPr>
        <p:scale>
          <a:sx n="50" d="100"/>
          <a:sy n="50" d="100"/>
        </p:scale>
        <p:origin x="1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34383776"/>
        <c:axId val="-188669649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6203792"/>
        <c:axId val="-2006348848"/>
      </c:lineChart>
      <c:catAx>
        <c:axId val="-193438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6696496"/>
        <c:crosses val="autoZero"/>
        <c:auto val="1"/>
        <c:lblAlgn val="ctr"/>
        <c:lblOffset val="100"/>
        <c:noMultiLvlLbl val="0"/>
      </c:catAx>
      <c:valAx>
        <c:axId val="-1886696496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934383776"/>
        <c:crosses val="autoZero"/>
        <c:crossBetween val="between"/>
      </c:valAx>
      <c:valAx>
        <c:axId val="-2006348848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2006203792"/>
        <c:crosses val="max"/>
        <c:crossBetween val="between"/>
      </c:valAx>
      <c:catAx>
        <c:axId val="-2006203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06348848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5836144"/>
        <c:axId val="-18858338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5923696"/>
        <c:axId val="-1885926016"/>
      </c:lineChart>
      <c:catAx>
        <c:axId val="-18858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833824"/>
        <c:crosses val="autoZero"/>
        <c:auto val="1"/>
        <c:lblAlgn val="ctr"/>
        <c:lblOffset val="100"/>
        <c:noMultiLvlLbl val="0"/>
      </c:catAx>
      <c:valAx>
        <c:axId val="-1885833824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836144"/>
        <c:crosses val="autoZero"/>
        <c:crossBetween val="between"/>
      </c:valAx>
      <c:valAx>
        <c:axId val="-188592601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923696"/>
        <c:crosses val="max"/>
        <c:crossBetween val="between"/>
      </c:valAx>
      <c:catAx>
        <c:axId val="-1885923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88592601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5711360"/>
        <c:axId val="-188570931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5704160"/>
        <c:axId val="-1885706480"/>
      </c:lineChart>
      <c:catAx>
        <c:axId val="-18857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709312"/>
        <c:crosses val="autoZero"/>
        <c:auto val="1"/>
        <c:lblAlgn val="ctr"/>
        <c:lblOffset val="100"/>
        <c:noMultiLvlLbl val="0"/>
      </c:catAx>
      <c:valAx>
        <c:axId val="-1885709312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711360"/>
        <c:crosses val="autoZero"/>
        <c:crossBetween val="between"/>
      </c:valAx>
      <c:valAx>
        <c:axId val="-1885706480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885704160"/>
        <c:crosses val="max"/>
        <c:crossBetween val="between"/>
      </c:valAx>
      <c:catAx>
        <c:axId val="-1885704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88570648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使用技術・文章生成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1145286" y="2663379"/>
            <a:ext cx="5407914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</a:t>
            </a:r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を計算</a:t>
            </a:r>
            <a:endParaRPr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4" y="365124"/>
            <a:ext cx="6681597" cy="3310763"/>
          </a:xfrm>
          <a:prstGeom prst="cloudCallout">
            <a:avLst>
              <a:gd name="adj1" fmla="val -5293"/>
              <a:gd name="adj2" fmla="val 7375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コードから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通知時間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496</Words>
  <Application>Microsoft Macintosh PowerPoint</Application>
  <PresentationFormat>ワイド画面</PresentationFormat>
  <Paragraphs>122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Tsukushi A Round Gothic</vt:lpstr>
      <vt:lpstr>Yu Gothic</vt:lpstr>
      <vt:lpstr>Arial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使用技術・文章生成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42</cp:revision>
  <dcterms:created xsi:type="dcterms:W3CDTF">2017-11-09T10:10:26Z</dcterms:created>
  <dcterms:modified xsi:type="dcterms:W3CDTF">2017-11-11T07:05:57Z</dcterms:modified>
</cp:coreProperties>
</file>