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81290"/>
  </p:normalViewPr>
  <p:slideViewPr>
    <p:cSldViewPr snapToGrid="0" snapToObjects="1">
      <p:cViewPr varScale="1">
        <p:scale>
          <a:sx n="85" d="100"/>
          <a:sy n="85"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719A3-06F5-FA43-A9C9-8C13E3935B8C}" type="datetimeFigureOut">
              <a:rPr kumimoji="1" lang="ja-JP" altLang="en-US" smtClean="0"/>
              <a:t>2017/11/9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27A62-0106-CE42-B854-BF3D3ACBBF6C}" type="slidenum">
              <a:rPr kumimoji="1" lang="ja-JP" altLang="en-US" smtClean="0"/>
              <a:t>‹#›</a:t>
            </a:fld>
            <a:endParaRPr kumimoji="1" lang="ja-JP" altLang="en-US"/>
          </a:p>
        </p:txBody>
      </p:sp>
    </p:spTree>
    <p:extLst>
      <p:ext uri="{BB962C8B-B14F-4D97-AF65-F5344CB8AC3E}">
        <p14:creationId xmlns:p14="http://schemas.microsoft.com/office/powerpoint/2010/main" val="7637476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☆確実に需要のあるタイミングでの告知</a:t>
            </a:r>
            <a:endParaRPr kumimoji="1" lang="en-US" altLang="ja-JP" dirty="0" smtClean="0"/>
          </a:p>
          <a:p>
            <a:r>
              <a:rPr kumimoji="1" lang="ja-JP" altLang="en-US" dirty="0" smtClean="0"/>
              <a:t>ー＞「どの服にしようかな」と考えているときに天候などに合わせてオススメされているので「もしもこの服があればな」、「こういう天候の時はこういう服がいいのか」と想像させるのが容易であり、同時に購買意欲をそそる</a:t>
            </a:r>
            <a:endParaRPr kumimoji="1" lang="en-US" altLang="ja-JP" dirty="0" smtClean="0"/>
          </a:p>
          <a:p>
            <a:endParaRPr kumimoji="1" lang="en-US" altLang="ja-JP" dirty="0" smtClean="0"/>
          </a:p>
          <a:p>
            <a:endParaRPr kumimoji="1" lang="en-US" altLang="ja-JP" dirty="0" smtClean="0"/>
          </a:p>
          <a:p>
            <a:r>
              <a:rPr kumimoji="1" lang="ja-JP" altLang="en-US" dirty="0" smtClean="0"/>
              <a:t>☆広告であることが気が付かれにくい</a:t>
            </a:r>
            <a:endParaRPr kumimoji="1" lang="en-US" altLang="ja-JP" dirty="0" smtClean="0"/>
          </a:p>
          <a:p>
            <a:r>
              <a:rPr kumimoji="1" lang="ja-JP" altLang="en-US" dirty="0" smtClean="0"/>
              <a:t>ー＞あくまで目的は今日の天気にあっている服を見せることであるので広告であることが気が付かれにくい</a:t>
            </a:r>
            <a:endParaRPr kumimoji="1" lang="en-US" altLang="ja-JP" dirty="0" smtClean="0"/>
          </a:p>
          <a:p>
            <a:endParaRPr kumimoji="1" lang="en-US" altLang="ja-JP" dirty="0" smtClean="0"/>
          </a:p>
          <a:p>
            <a:endParaRPr kumimoji="1" lang="en-US" altLang="ja-JP" dirty="0" smtClean="0"/>
          </a:p>
          <a:p>
            <a:r>
              <a:rPr kumimoji="1" lang="ja-JP" altLang="en-US" dirty="0" smtClean="0"/>
              <a:t>☆毎朝定時に通知</a:t>
            </a:r>
            <a:endParaRPr kumimoji="1" lang="en-US" altLang="ja-JP" dirty="0" smtClean="0"/>
          </a:p>
          <a:p>
            <a:r>
              <a:rPr kumimoji="1" lang="ja-JP" altLang="en-US" dirty="0" smtClean="0"/>
              <a:t>ー＞毎朝通知を送ることでユーザーの記憶に残りやすく、以前気になっていた服を忘れてしまっていても通知をきっかけに思い出させることが可能。</a:t>
            </a:r>
            <a:endParaRPr kumimoji="1" lang="en-US" altLang="ja-JP" dirty="0" smtClean="0"/>
          </a:p>
          <a:p>
            <a:r>
              <a:rPr kumimoji="1" lang="en-US" altLang="ja-JP" dirty="0" smtClean="0"/>
              <a:t>//</a:t>
            </a:r>
            <a:r>
              <a:rPr kumimoji="1" lang="ja-JP" altLang="en-US" dirty="0" smtClean="0"/>
              <a:t>ー＞従来の広告と違い、能動的にユーザーに訴えることができる</a:t>
            </a:r>
            <a:endParaRPr kumimoji="1" lang="en-US" altLang="ja-JP" dirty="0" smtClean="0"/>
          </a:p>
          <a:p>
            <a:endParaRPr kumimoji="1" lang="en-US" altLang="ja-JP" dirty="0" smtClean="0"/>
          </a:p>
          <a:p>
            <a:endParaRPr kumimoji="1" lang="en-US" altLang="ja-JP" dirty="0" smtClean="0"/>
          </a:p>
          <a:p>
            <a:r>
              <a:rPr kumimoji="1" lang="ja-JP" altLang="en-US" dirty="0" smtClean="0"/>
              <a:t>☆ユーザーの好みや持っている服の学習</a:t>
            </a:r>
            <a:endParaRPr kumimoji="1" lang="en-US" altLang="ja-JP" dirty="0" smtClean="0"/>
          </a:p>
          <a:p>
            <a:r>
              <a:rPr kumimoji="1" lang="ja-JP" altLang="en-US" dirty="0" smtClean="0"/>
              <a:t>ー＞購買履歴などを参照し、その服の使われているコーディネートなどを送ることで広告したい服の使い道がより鮮明になり購買意欲をそそる</a:t>
            </a:r>
            <a:endParaRPr kumimoji="1" lang="en-US" altLang="ja-JP" dirty="0" smtClean="0"/>
          </a:p>
          <a:p>
            <a:r>
              <a:rPr kumimoji="1" lang="ja-JP" altLang="en-US" dirty="0" smtClean="0"/>
              <a:t>ー＞気になる服は値段を確認したくなることなどを逆手にとってユーザーの好みを学習し、よりユーザーの購買意欲をそそる服をこっそりオススメすることができる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EA27A62-0106-CE42-B854-BF3D3ACBBF6C}" type="slidenum">
              <a:rPr kumimoji="1" lang="ja-JP" altLang="en-US" smtClean="0"/>
              <a:t>1</a:t>
            </a:fld>
            <a:endParaRPr kumimoji="1" lang="ja-JP" altLang="en-US"/>
          </a:p>
        </p:txBody>
      </p:sp>
    </p:spTree>
    <p:extLst>
      <p:ext uri="{BB962C8B-B14F-4D97-AF65-F5344CB8AC3E}">
        <p14:creationId xmlns:p14="http://schemas.microsoft.com/office/powerpoint/2010/main" val="79628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89366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68134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82579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1" i="0">
                <a:latin typeface="Tsukushi A Round Gothic" charset="-128"/>
                <a:ea typeface="Tsukushi A Round Gothic" charset="-128"/>
                <a:cs typeface="Tsukushi A Round Gothic"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lvl1pPr>
              <a:defRPr b="1" i="0">
                <a:latin typeface="Tsukushi A Round Gothic" charset="-128"/>
                <a:ea typeface="Tsukushi A Round Gothic" charset="-128"/>
                <a:cs typeface="Tsukushi A Round Gothic" charset="-128"/>
              </a:defRPr>
            </a:lvl1pPr>
            <a:lvl2pPr>
              <a:defRPr b="1" i="0">
                <a:latin typeface="Tsukushi A Round Gothic" charset="-128"/>
                <a:ea typeface="Tsukushi A Round Gothic" charset="-128"/>
                <a:cs typeface="Tsukushi A Round Gothic" charset="-128"/>
              </a:defRPr>
            </a:lvl2pPr>
            <a:lvl3pPr>
              <a:defRPr b="1" i="0">
                <a:latin typeface="Tsukushi A Round Gothic" charset="-128"/>
                <a:ea typeface="Tsukushi A Round Gothic" charset="-128"/>
                <a:cs typeface="Tsukushi A Round Gothic" charset="-128"/>
              </a:defRPr>
            </a:lvl3pPr>
            <a:lvl4pPr>
              <a:defRPr b="1" i="0">
                <a:latin typeface="Tsukushi A Round Gothic" charset="-128"/>
                <a:ea typeface="Tsukushi A Round Gothic" charset="-128"/>
                <a:cs typeface="Tsukushi A Round Gothic" charset="-128"/>
              </a:defRPr>
            </a:lvl4pPr>
            <a:lvl5pPr>
              <a:defRPr b="1" i="0">
                <a:latin typeface="Tsukushi A Round Gothic" charset="-128"/>
                <a:ea typeface="Tsukushi A Round Gothic" charset="-128"/>
                <a:cs typeface="Tsukushi A Round Gothic"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270152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68094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6249479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5745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7250222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62707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61133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5F03E68-1479-4746-8E8F-5D0303360ED4}" type="datetimeFigureOut">
              <a:rPr kumimoji="1" lang="ja-JP" altLang="en-US" smtClean="0"/>
              <a:t>2017/11/9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9798175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03E68-1479-4746-8E8F-5D0303360ED4}" type="datetimeFigureOut">
              <a:rPr kumimoji="1" lang="ja-JP" altLang="en-US" smtClean="0"/>
              <a:t>2017/11/9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C4D5A-B7FE-6A47-BF75-1431C6C562F9}" type="slidenum">
              <a:rPr kumimoji="1" lang="ja-JP" altLang="en-US" smtClean="0"/>
              <a:t>‹#›</a:t>
            </a:fld>
            <a:endParaRPr kumimoji="1" lang="ja-JP" altLang="en-US"/>
          </a:p>
        </p:txBody>
      </p:sp>
    </p:spTree>
    <p:extLst>
      <p:ext uri="{BB962C8B-B14F-4D97-AF65-F5344CB8AC3E}">
        <p14:creationId xmlns:p14="http://schemas.microsoft.com/office/powerpoint/2010/main" val="164474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i="0" kern="1200">
          <a:solidFill>
            <a:schemeClr val="tx1"/>
          </a:solidFill>
          <a:latin typeface="Tsukushi A Round Gothic" charset="-128"/>
          <a:ea typeface="Tsukushi A Round Gothic" charset="-128"/>
          <a:cs typeface="Tsukushi A Round Gothic" charset="-128"/>
        </a:defRPr>
      </a:lvl1pPr>
    </p:titleStyle>
    <p:bodyStyle>
      <a:lvl1pPr marL="228600" indent="-228600" algn="l" defTabSz="914400" rtl="0" eaLnBrk="1" latinLnBrk="0" hangingPunct="1">
        <a:lnSpc>
          <a:spcPct val="90000"/>
        </a:lnSpc>
        <a:spcBef>
          <a:spcPts val="1000"/>
        </a:spcBef>
        <a:buFont typeface="Arial"/>
        <a:buChar char="•"/>
        <a:defRPr kumimoji="1" sz="2800" b="1" i="0" kern="1200">
          <a:solidFill>
            <a:schemeClr val="tx1"/>
          </a:solidFill>
          <a:latin typeface="Tsukushi A Round Gothic" charset="-128"/>
          <a:ea typeface="Tsukushi A Round Gothic" charset="-128"/>
          <a:cs typeface="Tsukushi A Round Gothic" charset="-128"/>
        </a:defRPr>
      </a:lvl1pPr>
      <a:lvl2pPr marL="685800" indent="-228600" algn="l" defTabSz="914400" rtl="0" eaLnBrk="1" latinLnBrk="0" hangingPunct="1">
        <a:lnSpc>
          <a:spcPct val="90000"/>
        </a:lnSpc>
        <a:spcBef>
          <a:spcPts val="500"/>
        </a:spcBef>
        <a:buFont typeface="Arial"/>
        <a:buChar char="•"/>
        <a:defRPr kumimoji="1" sz="2400" b="1" i="0" kern="1200">
          <a:solidFill>
            <a:schemeClr val="tx1"/>
          </a:solidFill>
          <a:latin typeface="Tsukushi A Round Gothic" charset="-128"/>
          <a:ea typeface="Tsukushi A Round Gothic" charset="-128"/>
          <a:cs typeface="Tsukushi A Round Gothic" charset="-128"/>
        </a:defRPr>
      </a:lvl2pPr>
      <a:lvl3pPr marL="1143000" indent="-228600" algn="l" defTabSz="914400" rtl="0" eaLnBrk="1" latinLnBrk="0" hangingPunct="1">
        <a:lnSpc>
          <a:spcPct val="90000"/>
        </a:lnSpc>
        <a:spcBef>
          <a:spcPts val="500"/>
        </a:spcBef>
        <a:buFont typeface="Arial"/>
        <a:buChar char="•"/>
        <a:defRPr kumimoji="1" sz="2000" b="1" i="0" kern="1200">
          <a:solidFill>
            <a:schemeClr val="tx1"/>
          </a:solidFill>
          <a:latin typeface="Tsukushi A Round Gothic" charset="-128"/>
          <a:ea typeface="Tsukushi A Round Gothic" charset="-128"/>
          <a:cs typeface="Tsukushi A Round Gothic" charset="-128"/>
        </a:defRPr>
      </a:lvl3pPr>
      <a:lvl4pPr marL="1600200" indent="-228600" algn="l" defTabSz="914400" rtl="0" eaLnBrk="1" latinLnBrk="0" hangingPunct="1">
        <a:lnSpc>
          <a:spcPct val="90000"/>
        </a:lnSpc>
        <a:spcBef>
          <a:spcPts val="500"/>
        </a:spcBef>
        <a:buFont typeface="Arial"/>
        <a:buChar char="•"/>
        <a:defRPr kumimoji="1" sz="1800" b="1" i="0" kern="1200">
          <a:solidFill>
            <a:schemeClr val="tx1"/>
          </a:solidFill>
          <a:latin typeface="Tsukushi A Round Gothic" charset="-128"/>
          <a:ea typeface="Tsukushi A Round Gothic" charset="-128"/>
          <a:cs typeface="Tsukushi A Round Gothic" charset="-128"/>
        </a:defRPr>
      </a:lvl4pPr>
      <a:lvl5pPr marL="2057400" indent="-228600" algn="l" defTabSz="914400" rtl="0" eaLnBrk="1" latinLnBrk="0" hangingPunct="1">
        <a:lnSpc>
          <a:spcPct val="90000"/>
        </a:lnSpc>
        <a:spcBef>
          <a:spcPts val="500"/>
        </a:spcBef>
        <a:buFont typeface="Arial"/>
        <a:buChar char="•"/>
        <a:defRPr kumimoji="1" sz="1800" b="1" i="0" kern="1200">
          <a:solidFill>
            <a:schemeClr val="tx1"/>
          </a:solidFill>
          <a:latin typeface="Tsukushi A Round Gothic" charset="-128"/>
          <a:ea typeface="Tsukushi A Round Gothic" charset="-128"/>
          <a:cs typeface="Tsukushi A Round Gothic"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36600" y="516691"/>
            <a:ext cx="10802957" cy="1200329"/>
          </a:xfrm>
          <a:prstGeom prst="rect">
            <a:avLst/>
          </a:prstGeom>
          <a:noFill/>
        </p:spPr>
        <p:txBody>
          <a:bodyPr wrap="none" rtlCol="0">
            <a:spAutoFit/>
          </a:bodyPr>
          <a:lstStyle/>
          <a:p>
            <a:r>
              <a:rPr kumimoji="1" lang="ja-JP" altLang="en-US" sz="3600" b="1" dirty="0" smtClean="0">
                <a:latin typeface="Tsukushi A Round Gothic" charset="-128"/>
                <a:ea typeface="Tsukushi A Round Gothic" charset="-128"/>
                <a:cs typeface="Tsukushi A Round Gothic" charset="-128"/>
              </a:rPr>
              <a:t>ファッション通販サイトと提携して</a:t>
            </a:r>
            <a:endParaRPr kumimoji="1" lang="en-US" altLang="ja-JP" sz="3600" b="1" dirty="0" smtClean="0">
              <a:latin typeface="Tsukushi A Round Gothic" charset="-128"/>
              <a:ea typeface="Tsukushi A Round Gothic" charset="-128"/>
              <a:cs typeface="Tsukushi A Round Gothic" charset="-128"/>
            </a:endParaRPr>
          </a:p>
          <a:p>
            <a:r>
              <a:rPr lang="en-US" altLang="ja-JP" sz="3600" b="1" dirty="0">
                <a:latin typeface="Tsukushi A Round Gothic" charset="-128"/>
                <a:ea typeface="Tsukushi A Round Gothic" charset="-128"/>
                <a:cs typeface="Tsukushi A Round Gothic" charset="-128"/>
              </a:rPr>
              <a:t>	</a:t>
            </a:r>
            <a:r>
              <a:rPr lang="en-US" altLang="ja-JP" sz="3600" b="1" dirty="0" smtClean="0">
                <a:latin typeface="Tsukushi A Round Gothic" charset="-128"/>
                <a:ea typeface="Tsukushi A Round Gothic" charset="-128"/>
                <a:cs typeface="Tsukushi A Round Gothic" charset="-128"/>
              </a:rPr>
              <a:t>					</a:t>
            </a:r>
            <a:r>
              <a:rPr kumimoji="1" lang="ja-JP" altLang="en-US" sz="3600" b="1" dirty="0" smtClean="0">
                <a:latin typeface="Tsukushi A Round Gothic" charset="-128"/>
                <a:ea typeface="Tsukushi A Round Gothic" charset="-128"/>
                <a:cs typeface="Tsukushi A Round Gothic" charset="-128"/>
              </a:rPr>
              <a:t>ステルスマーケティング</a:t>
            </a:r>
            <a:endParaRPr kumimoji="1" lang="ja-JP" altLang="en-US" sz="3600" b="1" dirty="0">
              <a:latin typeface="Tsukushi A Round Gothic" charset="-128"/>
              <a:ea typeface="Tsukushi A Round Gothic" charset="-128"/>
              <a:cs typeface="Tsukushi A Round Gothic" charset="-128"/>
            </a:endParaRPr>
          </a:p>
        </p:txBody>
      </p:sp>
      <p:sp>
        <p:nvSpPr>
          <p:cNvPr id="7" name="テキスト ボックス 6"/>
          <p:cNvSpPr txBox="1"/>
          <p:nvPr/>
        </p:nvSpPr>
        <p:spPr>
          <a:xfrm>
            <a:off x="1631012" y="2857571"/>
            <a:ext cx="4108817" cy="369332"/>
          </a:xfrm>
          <a:prstGeom prst="rect">
            <a:avLst/>
          </a:prstGeom>
          <a:noFill/>
        </p:spPr>
        <p:txBody>
          <a:bodyPr wrap="none" rtlCol="0">
            <a:spAutoFit/>
          </a:bodyPr>
          <a:lstStyle/>
          <a:p>
            <a:r>
              <a:rPr kumimoji="1" lang="ja-JP" altLang="en-US" b="1" dirty="0" smtClean="0">
                <a:latin typeface="Tsukushi A Round Gothic" charset="-128"/>
                <a:ea typeface="Tsukushi A Round Gothic" charset="-128"/>
                <a:cs typeface="Tsukushi A Round Gothic" charset="-128"/>
              </a:rPr>
              <a:t>確実に需要のあるタイミングでの告知</a:t>
            </a:r>
            <a:endParaRPr kumimoji="1" lang="ja-JP" altLang="en-US" b="1" dirty="0">
              <a:latin typeface="Tsukushi A Round Gothic" charset="-128"/>
              <a:ea typeface="Tsukushi A Round Gothic" charset="-128"/>
              <a:cs typeface="Tsukushi A Round Gothic" charset="-128"/>
            </a:endParaRPr>
          </a:p>
        </p:txBody>
      </p:sp>
      <p:sp>
        <p:nvSpPr>
          <p:cNvPr id="11" name="テキスト ボックス 10"/>
          <p:cNvSpPr txBox="1"/>
          <p:nvPr/>
        </p:nvSpPr>
        <p:spPr>
          <a:xfrm>
            <a:off x="6626091" y="2856599"/>
            <a:ext cx="3877985" cy="369332"/>
          </a:xfrm>
          <a:prstGeom prst="rect">
            <a:avLst/>
          </a:prstGeom>
          <a:noFill/>
        </p:spPr>
        <p:txBody>
          <a:bodyPr wrap="none" rtlCol="0">
            <a:spAutoFit/>
          </a:bodyPr>
          <a:lstStyle/>
          <a:p>
            <a:r>
              <a:rPr kumimoji="1" lang="ja-JP" altLang="en-US" b="1" dirty="0" smtClean="0">
                <a:latin typeface="Tsukushi A Round Gothic" charset="-128"/>
                <a:ea typeface="Tsukushi A Round Gothic" charset="-128"/>
                <a:cs typeface="Tsukushi A Round Gothic" charset="-128"/>
              </a:rPr>
              <a:t>広告であることに気がづかれにくい</a:t>
            </a:r>
          </a:p>
        </p:txBody>
      </p:sp>
      <p:sp>
        <p:nvSpPr>
          <p:cNvPr id="14" name="テキスト ボックス 13"/>
          <p:cNvSpPr txBox="1"/>
          <p:nvPr/>
        </p:nvSpPr>
        <p:spPr>
          <a:xfrm>
            <a:off x="2672328" y="4870005"/>
            <a:ext cx="1800493" cy="369332"/>
          </a:xfrm>
          <a:prstGeom prst="rect">
            <a:avLst/>
          </a:prstGeom>
          <a:noFill/>
        </p:spPr>
        <p:txBody>
          <a:bodyPr wrap="none" rtlCol="0">
            <a:spAutoFit/>
          </a:bodyPr>
          <a:lstStyle/>
          <a:p>
            <a:r>
              <a:rPr kumimoji="1" lang="ja-JP" altLang="en-US" b="1" dirty="0" smtClean="0">
                <a:latin typeface="Tsukushi A Round Gothic" charset="-128"/>
                <a:ea typeface="Tsukushi A Round Gothic" charset="-128"/>
                <a:cs typeface="Tsukushi A Round Gothic" charset="-128"/>
              </a:rPr>
              <a:t>毎朝定時に通知</a:t>
            </a:r>
          </a:p>
        </p:txBody>
      </p:sp>
      <p:sp>
        <p:nvSpPr>
          <p:cNvPr id="15" name="テキスト ボックス 14"/>
          <p:cNvSpPr txBox="1"/>
          <p:nvPr/>
        </p:nvSpPr>
        <p:spPr>
          <a:xfrm>
            <a:off x="6510674" y="4870005"/>
            <a:ext cx="4108817" cy="369332"/>
          </a:xfrm>
          <a:prstGeom prst="rect">
            <a:avLst/>
          </a:prstGeom>
          <a:noFill/>
        </p:spPr>
        <p:txBody>
          <a:bodyPr wrap="none" rtlCol="0">
            <a:spAutoFit/>
          </a:bodyPr>
          <a:lstStyle/>
          <a:p>
            <a:r>
              <a:rPr kumimoji="1" lang="ja-JP" altLang="en-US" b="1" dirty="0" smtClean="0">
                <a:latin typeface="Tsukushi A Round Gothic" charset="-128"/>
                <a:ea typeface="Tsukushi A Round Gothic" charset="-128"/>
                <a:cs typeface="Tsukushi A Round Gothic" charset="-128"/>
              </a:rPr>
              <a:t>ユーザーの好みや持っている服を学習</a:t>
            </a:r>
          </a:p>
        </p:txBody>
      </p:sp>
    </p:spTree>
    <p:extLst>
      <p:ext uri="{BB962C8B-B14F-4D97-AF65-F5344CB8AC3E}">
        <p14:creationId xmlns:p14="http://schemas.microsoft.com/office/powerpoint/2010/main" val="263461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446690" y="3441700"/>
            <a:ext cx="1569660" cy="369332"/>
          </a:xfrm>
          <a:prstGeom prst="rect">
            <a:avLst/>
          </a:prstGeom>
          <a:noFill/>
        </p:spPr>
        <p:txBody>
          <a:bodyPr wrap="none" rtlCol="0">
            <a:spAutoFit/>
          </a:bodyPr>
          <a:lstStyle/>
          <a:p>
            <a:r>
              <a:rPr kumimoji="1" lang="ja-JP" altLang="en-US" b="1" dirty="0" smtClean="0">
                <a:latin typeface="Tsukushi A Round Gothic" charset="-128"/>
                <a:ea typeface="Tsukushi A Round Gothic" charset="-128"/>
                <a:cs typeface="Tsukushi A Round Gothic" charset="-128"/>
              </a:rPr>
              <a:t>通知文の生成</a:t>
            </a:r>
          </a:p>
        </p:txBody>
      </p:sp>
      <p:sp>
        <p:nvSpPr>
          <p:cNvPr id="6" name="テキスト ボックス 5"/>
          <p:cNvSpPr txBox="1"/>
          <p:nvPr/>
        </p:nvSpPr>
        <p:spPr>
          <a:xfrm>
            <a:off x="3446690" y="2177534"/>
            <a:ext cx="2031325" cy="369332"/>
          </a:xfrm>
          <a:prstGeom prst="rect">
            <a:avLst/>
          </a:prstGeom>
          <a:noFill/>
        </p:spPr>
        <p:txBody>
          <a:bodyPr wrap="none" rtlCol="0">
            <a:spAutoFit/>
          </a:bodyPr>
          <a:lstStyle/>
          <a:p>
            <a:r>
              <a:rPr lang="ja-JP" altLang="en-US" b="1" dirty="0" smtClean="0">
                <a:latin typeface="Tsukushi A Round Gothic" charset="-128"/>
                <a:ea typeface="Tsukushi A Round Gothic" charset="-128"/>
                <a:cs typeface="Tsukushi A Round Gothic" charset="-128"/>
              </a:rPr>
              <a:t>載せる</a:t>
            </a:r>
            <a:r>
              <a:rPr kumimoji="1" lang="ja-JP" altLang="en-US" b="1" dirty="0" smtClean="0">
                <a:latin typeface="Tsukushi A Round Gothic" charset="-128"/>
                <a:ea typeface="Tsukushi A Round Gothic" charset="-128"/>
                <a:cs typeface="Tsukushi A Round Gothic" charset="-128"/>
              </a:rPr>
              <a:t>画像の所得</a:t>
            </a:r>
          </a:p>
        </p:txBody>
      </p:sp>
      <p:sp>
        <p:nvSpPr>
          <p:cNvPr id="9" name="テキスト ボックス 8"/>
          <p:cNvSpPr txBox="1"/>
          <p:nvPr/>
        </p:nvSpPr>
        <p:spPr>
          <a:xfrm>
            <a:off x="990600" y="4000500"/>
            <a:ext cx="184731" cy="369332"/>
          </a:xfrm>
          <a:prstGeom prst="rect">
            <a:avLst/>
          </a:prstGeom>
          <a:noFill/>
        </p:spPr>
        <p:txBody>
          <a:bodyPr wrap="none" rtlCol="0">
            <a:spAutoFit/>
          </a:bodyPr>
          <a:lstStyle/>
          <a:p>
            <a:endParaRPr kumimoji="1" lang="ja-JP" altLang="en-US" b="1" dirty="0" smtClean="0">
              <a:latin typeface="Tsukushi A Round Gothic" charset="-128"/>
              <a:ea typeface="Tsukushi A Round Gothic" charset="-128"/>
              <a:cs typeface="Tsukushi A Round Gothic" charset="-128"/>
            </a:endParaRPr>
          </a:p>
        </p:txBody>
      </p:sp>
      <p:sp>
        <p:nvSpPr>
          <p:cNvPr id="10" name="テキスト ボックス 9"/>
          <p:cNvSpPr txBox="1"/>
          <p:nvPr/>
        </p:nvSpPr>
        <p:spPr>
          <a:xfrm>
            <a:off x="1562100" y="1206500"/>
            <a:ext cx="877163" cy="369332"/>
          </a:xfrm>
          <a:prstGeom prst="rect">
            <a:avLst/>
          </a:prstGeom>
          <a:noFill/>
        </p:spPr>
        <p:txBody>
          <a:bodyPr wrap="none" rtlCol="0">
            <a:spAutoFit/>
          </a:bodyPr>
          <a:lstStyle/>
          <a:p>
            <a:r>
              <a:rPr kumimoji="1" lang="ja-JP" altLang="en-US" b="1" smtClean="0">
                <a:latin typeface="Tsukushi A Round Gothic" charset="-128"/>
                <a:ea typeface="Tsukushi A Round Gothic" charset="-128"/>
                <a:cs typeface="Tsukushi A Round Gothic" charset="-128"/>
              </a:rPr>
              <a:t>技術面</a:t>
            </a:r>
            <a:endParaRPr kumimoji="1" lang="ja-JP" altLang="en-US" b="1" dirty="0" smtClean="0">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447040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b="1" dirty="0" smtClean="0">
            <a:latin typeface="Tsukushi A Round Gothic" charset="-128"/>
            <a:ea typeface="Tsukushi A Round Gothic" charset="-128"/>
            <a:cs typeface="Tsukushi A Round Gothic"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295</Words>
  <Application>Microsoft Macintosh PowerPoint</Application>
  <PresentationFormat>ワイド画面</PresentationFormat>
  <Paragraphs>36</Paragraphs>
  <Slides>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Tsukushi A Round Gothic</vt:lpstr>
      <vt:lpstr>Yu Gothic</vt:lpstr>
      <vt:lpstr>Arial</vt:lpstr>
      <vt:lpstr>ホワイト</vt:lpstr>
      <vt:lpstr>PowerPoint プレゼンテーション</vt:lpstr>
      <vt:lpstr>PowerPoint プレゼンテーション</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中田優樹</dc:creator>
  <cp:lastModifiedBy>中田優樹</cp:lastModifiedBy>
  <cp:revision>13</cp:revision>
  <dcterms:created xsi:type="dcterms:W3CDTF">2017-11-09T09:53:00Z</dcterms:created>
  <dcterms:modified xsi:type="dcterms:W3CDTF">2017-11-09T13:55:53Z</dcterms:modified>
</cp:coreProperties>
</file>