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62" r:id="rId3"/>
    <p:sldId id="263" r:id="rId4"/>
    <p:sldId id="264" r:id="rId5"/>
    <p:sldId id="265" r:id="rId6"/>
    <p:sldId id="259" r:id="rId7"/>
    <p:sldId id="257" r:id="rId8"/>
    <p:sldId id="260" r:id="rId9"/>
    <p:sldId id="26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oui0423@gmail.com" initials="s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84"/>
    <p:restoredTop sz="94705"/>
  </p:normalViewPr>
  <p:slideViewPr>
    <p:cSldViewPr snapToGrid="0" snapToObjects="1">
      <p:cViewPr varScale="1">
        <p:scale>
          <a:sx n="106" d="100"/>
          <a:sy n="106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C30CA-9569-2844-86C1-29DBC76E048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4E5E7-8EBA-5C44-90EA-F3823327B4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63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4E5E7-8EBA-5C44-90EA-F3823327B45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68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2A6A-B2C4-2F40-86D8-361F81EB7F0D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9887-7618-CB41-B424-A0D4278AD8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2A6A-B2C4-2F40-86D8-361F81EB7F0D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9887-7618-CB41-B424-A0D4278AD8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2A6A-B2C4-2F40-86D8-361F81EB7F0D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9887-7618-CB41-B424-A0D4278AD8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2A6A-B2C4-2F40-86D8-361F81EB7F0D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9887-7618-CB41-B424-A0D4278AD8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2A6A-B2C4-2F40-86D8-361F81EB7F0D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9887-7618-CB41-B424-A0D4278AD8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2A6A-B2C4-2F40-86D8-361F81EB7F0D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9887-7618-CB41-B424-A0D4278AD8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2A6A-B2C4-2F40-86D8-361F81EB7F0D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9887-7618-CB41-B424-A0D4278AD8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2A6A-B2C4-2F40-86D8-361F81EB7F0D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9887-7618-CB41-B424-A0D4278AD8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2A6A-B2C4-2F40-86D8-361F81EB7F0D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9887-7618-CB41-B424-A0D4278AD8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2A6A-B2C4-2F40-86D8-361F81EB7F0D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9887-7618-CB41-B424-A0D4278AD8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2A6A-B2C4-2F40-86D8-361F81EB7F0D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9887-7618-CB41-B424-A0D4278AD8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42A6A-B2C4-2F40-86D8-361F81EB7F0D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C9887-7618-CB41-B424-A0D4278AD8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83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5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8447114" y="182376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データベース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850566" y="3282281"/>
            <a:ext cx="303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OpenWeatherMapAPI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天気を取得する</a:t>
            </a:r>
            <a:r>
              <a:rPr kumimoji="1" lang="en-US" altLang="ja-JP" sz="2400" dirty="0" smtClean="0"/>
              <a:t>API</a:t>
            </a:r>
            <a:r>
              <a:rPr kumimoji="1" lang="ja-JP" altLang="en-US" sz="2400" dirty="0" smtClean="0"/>
              <a:t> 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81759" y="1375226"/>
            <a:ext cx="38779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ユーザーからデータを取得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398177" y="3282281"/>
            <a:ext cx="203132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通知文の作成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52064" y="3827716"/>
            <a:ext cx="172354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画像の作成</a:t>
            </a:r>
            <a:endParaRPr kumimoji="1"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939561" y="6118273"/>
            <a:ext cx="295465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400" dirty="0" smtClean="0"/>
              <a:t>通知文、画像の表示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649658" y="4113278"/>
            <a:ext cx="3435556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ファッション</a:t>
            </a:r>
            <a:r>
              <a:rPr lang="en-US" altLang="ja-JP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SNS</a:t>
            </a:r>
            <a:r>
              <a:rPr kumimoji="1" lang="ja-JP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サイト</a:t>
            </a:r>
            <a:endParaRPr kumimoji="1" lang="en-US" altLang="ja-JP" sz="2400" dirty="0" smtClean="0"/>
          </a:p>
        </p:txBody>
      </p:sp>
      <p:sp>
        <p:nvSpPr>
          <p:cNvPr id="17" name="下矢印 16"/>
          <p:cNvSpPr/>
          <p:nvPr/>
        </p:nvSpPr>
        <p:spPr>
          <a:xfrm>
            <a:off x="4174573" y="2119448"/>
            <a:ext cx="484632" cy="749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8" name="下矢印 17"/>
          <p:cNvSpPr/>
          <p:nvPr/>
        </p:nvSpPr>
        <p:spPr>
          <a:xfrm>
            <a:off x="4174573" y="480713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29" name="直線矢印コネクタ 28"/>
          <p:cNvCxnSpPr>
            <a:stCxn id="16" idx="3"/>
            <a:endCxn id="3" idx="1"/>
          </p:cNvCxnSpPr>
          <p:nvPr/>
        </p:nvCxnSpPr>
        <p:spPr>
          <a:xfrm>
            <a:off x="6459744" y="1606059"/>
            <a:ext cx="1987370" cy="44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475346" y="2999679"/>
            <a:ext cx="3902183" cy="155950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cxnSp>
        <p:nvCxnSpPr>
          <p:cNvPr id="34" name="直線矢印コネクタ 33"/>
          <p:cNvCxnSpPr>
            <a:stCxn id="3" idx="1"/>
          </p:cNvCxnSpPr>
          <p:nvPr/>
        </p:nvCxnSpPr>
        <p:spPr>
          <a:xfrm flipH="1">
            <a:off x="6359442" y="2054599"/>
            <a:ext cx="2087672" cy="143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endCxn id="32" idx="3"/>
          </p:cNvCxnSpPr>
          <p:nvPr/>
        </p:nvCxnSpPr>
        <p:spPr>
          <a:xfrm flipH="1" flipV="1">
            <a:off x="6377529" y="3779431"/>
            <a:ext cx="1272128" cy="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5429502" y="180183"/>
            <a:ext cx="1107997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3600" smtClean="0"/>
              <a:t>概要</a:t>
            </a:r>
            <a:endParaRPr kumimoji="1" lang="ja-JP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8382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174817" y="2112234"/>
            <a:ext cx="2646879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ja-JP" altLang="en-US" sz="3200" dirty="0" smtClean="0"/>
              <a:t>お天気データ</a:t>
            </a:r>
            <a:endParaRPr kumimoji="1" lang="ja-JP" altLang="en-US" sz="32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964094" y="2112234"/>
            <a:ext cx="2646879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ja-JP" altLang="en-US" sz="3200" dirty="0" smtClean="0"/>
              <a:t>お天気サイト</a:t>
            </a:r>
            <a:endParaRPr kumimoji="1" lang="ja-JP" altLang="en-US" sz="32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27138" y="5065793"/>
            <a:ext cx="4520789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 smtClean="0"/>
              <a:t>ファッション</a:t>
            </a:r>
            <a:r>
              <a:rPr kumimoji="1" lang="en-US" altLang="ja-JP" sz="3200" dirty="0" smtClean="0"/>
              <a:t>SNS</a:t>
            </a:r>
            <a:r>
              <a:rPr kumimoji="1" lang="ja-JP" altLang="en-US" sz="3200" dirty="0" smtClean="0"/>
              <a:t>サイト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34827" y="5065793"/>
            <a:ext cx="926857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 smtClean="0"/>
              <a:t>LINE</a:t>
            </a:r>
            <a:endParaRPr kumimoji="1" lang="ja-JP" altLang="en-US" sz="32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21696" y="345407"/>
            <a:ext cx="3877986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 smtClean="0"/>
              <a:t>載せる画像の所得</a:t>
            </a:r>
          </a:p>
        </p:txBody>
      </p:sp>
      <p:sp>
        <p:nvSpPr>
          <p:cNvPr id="10" name="右矢印 9"/>
          <p:cNvSpPr/>
          <p:nvPr/>
        </p:nvSpPr>
        <p:spPr>
          <a:xfrm rot="5400000">
            <a:off x="8647822" y="3399666"/>
            <a:ext cx="1279420" cy="901914"/>
          </a:xfrm>
          <a:prstGeom prst="rightArrow">
            <a:avLst>
              <a:gd name="adj1" fmla="val 30990"/>
              <a:gd name="adj2" fmla="val 34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4932955" y="1922887"/>
            <a:ext cx="2116595" cy="901914"/>
          </a:xfrm>
          <a:prstGeom prst="rightArrow">
            <a:avLst>
              <a:gd name="adj1" fmla="val 30990"/>
              <a:gd name="adj2" fmla="val 34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 rot="10800000">
            <a:off x="4258576" y="4876446"/>
            <a:ext cx="2390196" cy="901914"/>
          </a:xfrm>
          <a:prstGeom prst="rightArrow">
            <a:avLst>
              <a:gd name="adj1" fmla="val 30990"/>
              <a:gd name="adj2" fmla="val 34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59598" y="1738221"/>
            <a:ext cx="64633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天候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283749" y="3595607"/>
            <a:ext cx="18473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672254" y="3505381"/>
            <a:ext cx="156966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mtClean="0"/>
              <a:t>過去の似た日</a:t>
            </a:r>
            <a:endParaRPr kumimoji="1" lang="ja-JP" altLang="en-US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28518" y="5902347"/>
            <a:ext cx="226215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おすすめコーデ画像</a:t>
            </a:r>
          </a:p>
        </p:txBody>
      </p:sp>
    </p:spTree>
    <p:extLst>
      <p:ext uri="{BB962C8B-B14F-4D97-AF65-F5344CB8AC3E}">
        <p14:creationId xmlns:p14="http://schemas.microsoft.com/office/powerpoint/2010/main" val="19277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077" t="21746" r="27077" b="-21405"/>
          <a:stretch/>
        </p:blipFill>
        <p:spPr>
          <a:xfrm>
            <a:off x="2817348" y="3780752"/>
            <a:ext cx="8577262" cy="3814217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7318380" y="4237576"/>
            <a:ext cx="3371627" cy="43210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344665" y="4692142"/>
            <a:ext cx="620759" cy="43137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473543" y="5091588"/>
            <a:ext cx="1645653" cy="4172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694768" y="5119736"/>
            <a:ext cx="1984779" cy="51435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705228" y="5494210"/>
            <a:ext cx="1984779" cy="51435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881895" y="782213"/>
            <a:ext cx="5755560" cy="2787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 smtClean="0"/>
              <a:t>今日は</a:t>
            </a:r>
            <a:r>
              <a:rPr lang="ja-JP" altLang="en-US" sz="4000" dirty="0" smtClean="0">
                <a:solidFill>
                  <a:srgbClr val="FF0000"/>
                </a:solidFill>
              </a:rPr>
              <a:t>＊</a:t>
            </a:r>
            <a:r>
              <a:rPr lang="ja-JP" altLang="en-US" sz="3200" dirty="0" smtClean="0"/>
              <a:t>が活躍する日です。</a:t>
            </a:r>
            <a:r>
              <a:rPr lang="ja-JP" altLang="en-US" sz="3200" dirty="0"/>
              <a:t>日中にな</a:t>
            </a:r>
            <a:r>
              <a:rPr lang="ja-JP" altLang="en-US" sz="3200" dirty="0" smtClean="0"/>
              <a:t>ると</a:t>
            </a:r>
            <a:r>
              <a:rPr lang="ja-JP" altLang="en-US" sz="4000" dirty="0" smtClean="0">
                <a:solidFill>
                  <a:srgbClr val="FF0000"/>
                </a:solidFill>
              </a:rPr>
              <a:t>＊</a:t>
            </a:r>
            <a:r>
              <a:rPr lang="ja-JP" altLang="en-US" sz="3200" dirty="0" smtClean="0"/>
              <a:t>、夜は</a:t>
            </a:r>
            <a:r>
              <a:rPr lang="ja-JP" altLang="en-US" sz="4000" dirty="0" smtClean="0">
                <a:solidFill>
                  <a:srgbClr val="FF0000"/>
                </a:solidFill>
              </a:rPr>
              <a:t>＊</a:t>
            </a:r>
            <a:r>
              <a:rPr lang="ja-JP" altLang="en-US" sz="3200" dirty="0" smtClean="0"/>
              <a:t>でしょう。</a:t>
            </a:r>
            <a:r>
              <a:rPr lang="ja-JP" altLang="en-US" sz="3200" dirty="0"/>
              <a:t>ですので</a:t>
            </a:r>
            <a:r>
              <a:rPr lang="ja-JP" altLang="en-US" sz="4000" dirty="0">
                <a:solidFill>
                  <a:srgbClr val="FF0000"/>
                </a:solidFill>
              </a:rPr>
              <a:t>＊</a:t>
            </a:r>
            <a:r>
              <a:rPr lang="ja-JP" altLang="en-US" sz="3200" dirty="0"/>
              <a:t>服装で行くことをお勧めします</a:t>
            </a:r>
            <a:r>
              <a:rPr lang="ja-JP" altLang="en-US" sz="3200" dirty="0" smtClean="0"/>
              <a:t>。</a:t>
            </a:r>
            <a:endParaRPr lang="ja-JP" altLang="en-US" sz="3200" dirty="0"/>
          </a:p>
        </p:txBody>
      </p:sp>
      <p:sp>
        <p:nvSpPr>
          <p:cNvPr id="11" name="曲折矢印 10"/>
          <p:cNvSpPr/>
          <p:nvPr/>
        </p:nvSpPr>
        <p:spPr>
          <a:xfrm rot="5400000">
            <a:off x="7686894" y="1945381"/>
            <a:ext cx="1338984" cy="152383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743840" y="1472581"/>
            <a:ext cx="3493264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 smtClean="0">
                <a:solidFill>
                  <a:srgbClr val="FF0000"/>
                </a:solidFill>
              </a:rPr>
              <a:t>＊</a:t>
            </a:r>
            <a:r>
              <a:rPr kumimoji="1" lang="ja-JP" altLang="en-US" dirty="0" smtClean="0"/>
              <a:t>を</a:t>
            </a:r>
            <a:r>
              <a:rPr kumimoji="1" lang="ja-JP" altLang="en-US" dirty="0" smtClean="0"/>
              <a:t>生成して文を完成させる。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45857" y="118568"/>
            <a:ext cx="2950512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通知文の生成</a:t>
            </a:r>
            <a:endParaRPr kumimoji="1" lang="ja-JP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22463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29368" y="2045033"/>
            <a:ext cx="1221809" cy="10156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sz="6000" dirty="0" smtClean="0"/>
              <a:t>API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92316" y="20450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気温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63192" y="2049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湿度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52080" y="2400404"/>
            <a:ext cx="184731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2411584" y="2093134"/>
            <a:ext cx="2116595" cy="901914"/>
          </a:xfrm>
          <a:prstGeom prst="rightArrow">
            <a:avLst>
              <a:gd name="adj1" fmla="val 30990"/>
              <a:gd name="adj2" fmla="val 34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3351" y="1984905"/>
            <a:ext cx="3877985" cy="120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 smtClean="0"/>
              <a:t>朝、昼、夜の</a:t>
            </a:r>
            <a:endParaRPr kumimoji="1" lang="en-US" altLang="ja-JP" sz="3600" dirty="0" smtClean="0"/>
          </a:p>
          <a:p>
            <a:pPr algn="ctr"/>
            <a:r>
              <a:rPr kumimoji="1" lang="ja-JP" altLang="en-US" sz="3600" dirty="0" smtClean="0"/>
              <a:t>不快度指数を計算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499504" y="7182459"/>
            <a:ext cx="3057247" cy="10772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 smtClean="0"/>
              <a:t>不快度指数を</a:t>
            </a:r>
            <a:endParaRPr kumimoji="1" lang="en-US" altLang="ja-JP" sz="3200" dirty="0" smtClean="0"/>
          </a:p>
          <a:p>
            <a:pPr algn="ctr"/>
            <a:r>
              <a:rPr kumimoji="1" lang="ja-JP" altLang="en-US" sz="3200" dirty="0" smtClean="0"/>
              <a:t>７段階に分ける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77776" y="5431364"/>
            <a:ext cx="3467617" cy="584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ja-JP" altLang="en-US" sz="3200" dirty="0" smtClean="0">
                <a:solidFill>
                  <a:srgbClr val="FF0000"/>
                </a:solidFill>
              </a:rPr>
              <a:t>キーワード</a:t>
            </a:r>
            <a:r>
              <a:rPr lang="ja-JP" altLang="en-US" sz="3200" dirty="0" smtClean="0">
                <a:solidFill>
                  <a:schemeClr val="tx1"/>
                </a:solidFill>
              </a:rPr>
              <a:t>の生成</a:t>
            </a:r>
            <a:endParaRPr kumimoji="1" lang="ja-JP" altLang="en-US" sz="3600" dirty="0" smtClean="0">
              <a:solidFill>
                <a:schemeClr val="tx1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 flipH="1">
            <a:off x="4528179" y="5272794"/>
            <a:ext cx="2389973" cy="901914"/>
          </a:xfrm>
          <a:prstGeom prst="rightArrow">
            <a:avLst>
              <a:gd name="adj1" fmla="val 30990"/>
              <a:gd name="adj2" fmla="val 34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725675" y="7702188"/>
            <a:ext cx="133882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大小を比較</a:t>
            </a:r>
            <a:endParaRPr kumimoji="1" lang="ja-JP" altLang="en-US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655716" y="7119700"/>
            <a:ext cx="156966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不快度を考慮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614255" y="5333828"/>
            <a:ext cx="4226053" cy="95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朝昼晩の不快度の変化、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数値の大きさを考慮</a:t>
            </a:r>
            <a:endParaRPr kumimoji="1" lang="ja-JP" altLang="en-US" sz="2800" dirty="0" smtClean="0"/>
          </a:p>
        </p:txBody>
      </p:sp>
      <p:sp>
        <p:nvSpPr>
          <p:cNvPr id="15" name="曲折矢印 14"/>
          <p:cNvSpPr/>
          <p:nvPr/>
        </p:nvSpPr>
        <p:spPr>
          <a:xfrm rot="5400000">
            <a:off x="9227228" y="2811341"/>
            <a:ext cx="2167726" cy="11676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578988" y="310951"/>
            <a:ext cx="4288353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 smtClean="0"/>
              <a:t>キーワードの生成</a:t>
            </a:r>
            <a:endParaRPr kumimoji="1" lang="ja-JP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27202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866321" y="3145325"/>
            <a:ext cx="1221809" cy="10156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sz="6000" dirty="0" smtClean="0"/>
              <a:t>API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74057" y="32889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気温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44933" y="32933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湿度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275288" y="7536982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mtClean="0"/>
              <a:t>通知文の作成</a:t>
            </a:r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-41735" y="7055265"/>
            <a:ext cx="431255" cy="628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12602" y="73146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地域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609920" y="70552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不快指数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312395" y="70854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通知文作成</a:t>
            </a:r>
            <a:endParaRPr kumimoji="1" lang="en-US" altLang="ja-JP" dirty="0" smtClean="0"/>
          </a:p>
        </p:txBody>
      </p:sp>
      <p:cxnSp>
        <p:nvCxnSpPr>
          <p:cNvPr id="33" name="直線矢印コネクタ 32"/>
          <p:cNvCxnSpPr>
            <a:endCxn id="17" idx="1"/>
          </p:cNvCxnSpPr>
          <p:nvPr/>
        </p:nvCxnSpPr>
        <p:spPr>
          <a:xfrm>
            <a:off x="8774915" y="7721648"/>
            <a:ext cx="150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5533821" y="3644321"/>
            <a:ext cx="184731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259052" y="70989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厚着度</a:t>
            </a:r>
            <a:endParaRPr kumimoji="1" lang="ja-JP" altLang="en-US"/>
          </a:p>
        </p:txBody>
      </p:sp>
      <p:pic>
        <p:nvPicPr>
          <p:cNvPr id="55" name="図 5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077" t="21746" r="27077" b="-21405"/>
          <a:stretch/>
        </p:blipFill>
        <p:spPr>
          <a:xfrm>
            <a:off x="-2392612" y="-21294"/>
            <a:ext cx="8577262" cy="3814217"/>
          </a:xfrm>
          <a:prstGeom prst="rect">
            <a:avLst/>
          </a:prstGeom>
        </p:spPr>
      </p:pic>
      <p:sp>
        <p:nvSpPr>
          <p:cNvPr id="56" name="正方形/長方形 55"/>
          <p:cNvSpPr/>
          <p:nvPr/>
        </p:nvSpPr>
        <p:spPr>
          <a:xfrm>
            <a:off x="2116937" y="424748"/>
            <a:ext cx="3371627" cy="43210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5143222" y="879314"/>
            <a:ext cx="620759" cy="43137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1272100" y="1278760"/>
            <a:ext cx="1645653" cy="4172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3493325" y="1306908"/>
            <a:ext cx="1984779" cy="51435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3503785" y="1681382"/>
            <a:ext cx="1984779" cy="51435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矢印 62"/>
          <p:cNvSpPr/>
          <p:nvPr/>
        </p:nvSpPr>
        <p:spPr>
          <a:xfrm>
            <a:off x="3493325" y="3337051"/>
            <a:ext cx="2116595" cy="901914"/>
          </a:xfrm>
          <a:prstGeom prst="rightArrow">
            <a:avLst>
              <a:gd name="adj1" fmla="val 30990"/>
              <a:gd name="adj2" fmla="val 34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523486" y="3339539"/>
            <a:ext cx="387798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 smtClean="0"/>
              <a:t>不快度指数を計算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494601" y="5003788"/>
            <a:ext cx="3057247" cy="10772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 smtClean="0"/>
              <a:t>不快度指数を</a:t>
            </a:r>
            <a:endParaRPr kumimoji="1" lang="en-US" altLang="ja-JP" sz="3200" dirty="0" smtClean="0"/>
          </a:p>
          <a:p>
            <a:pPr algn="ctr"/>
            <a:r>
              <a:rPr kumimoji="1" lang="ja-JP" altLang="en-US" sz="3200" dirty="0" smtClean="0"/>
              <a:t>７段階に分ける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900867" y="5175844"/>
            <a:ext cx="1826141" cy="584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ja-JP" altLang="en-US" sz="3200" dirty="0" smtClean="0">
                <a:solidFill>
                  <a:srgbClr val="FF0000"/>
                </a:solidFill>
              </a:rPr>
              <a:t>＊</a:t>
            </a:r>
            <a:r>
              <a:rPr lang="ja-JP" altLang="en-US" sz="3200" dirty="0" smtClean="0">
                <a:solidFill>
                  <a:schemeClr val="tx1"/>
                </a:solidFill>
              </a:rPr>
              <a:t>の生成</a:t>
            </a:r>
            <a:endParaRPr kumimoji="1" lang="ja-JP" altLang="en-US" sz="3600" dirty="0" smtClean="0">
              <a:solidFill>
                <a:schemeClr val="tx1"/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6287241" y="75710"/>
            <a:ext cx="5755560" cy="2787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 smtClean="0"/>
              <a:t>今日は</a:t>
            </a:r>
            <a:r>
              <a:rPr lang="ja-JP" altLang="en-US" sz="4000" dirty="0" smtClean="0">
                <a:solidFill>
                  <a:srgbClr val="FF0000"/>
                </a:solidFill>
              </a:rPr>
              <a:t>＊</a:t>
            </a:r>
            <a:r>
              <a:rPr lang="ja-JP" altLang="en-US" sz="3200" dirty="0" smtClean="0"/>
              <a:t>が活躍する日です。</a:t>
            </a:r>
            <a:r>
              <a:rPr lang="ja-JP" altLang="en-US" sz="3200" dirty="0"/>
              <a:t>日中にな</a:t>
            </a:r>
            <a:r>
              <a:rPr lang="ja-JP" altLang="en-US" sz="3200" dirty="0" smtClean="0"/>
              <a:t>ると</a:t>
            </a:r>
            <a:r>
              <a:rPr lang="ja-JP" altLang="en-US" sz="4000" dirty="0" smtClean="0">
                <a:solidFill>
                  <a:srgbClr val="FF0000"/>
                </a:solidFill>
              </a:rPr>
              <a:t>＊</a:t>
            </a:r>
            <a:r>
              <a:rPr lang="ja-JP" altLang="en-US" sz="3200" dirty="0" smtClean="0"/>
              <a:t>、夜は</a:t>
            </a:r>
            <a:r>
              <a:rPr lang="ja-JP" altLang="en-US" sz="4000" dirty="0" smtClean="0">
                <a:solidFill>
                  <a:srgbClr val="FF0000"/>
                </a:solidFill>
              </a:rPr>
              <a:t>＊</a:t>
            </a:r>
            <a:r>
              <a:rPr lang="ja-JP" altLang="en-US" sz="3200" dirty="0" smtClean="0"/>
              <a:t>でしょう。</a:t>
            </a:r>
            <a:r>
              <a:rPr lang="ja-JP" altLang="en-US" sz="3200" dirty="0"/>
              <a:t>ですので</a:t>
            </a:r>
            <a:r>
              <a:rPr lang="ja-JP" altLang="en-US" sz="4000" dirty="0">
                <a:solidFill>
                  <a:srgbClr val="FF0000"/>
                </a:solidFill>
              </a:rPr>
              <a:t>＊</a:t>
            </a:r>
            <a:r>
              <a:rPr lang="ja-JP" altLang="en-US" sz="3200" dirty="0"/>
              <a:t>服装で行くことをお勧めします</a:t>
            </a:r>
            <a:r>
              <a:rPr lang="ja-JP" altLang="en-US" sz="3200" dirty="0" smtClean="0"/>
              <a:t>。</a:t>
            </a:r>
            <a:endParaRPr lang="ja-JP" altLang="en-US" sz="3200" dirty="0"/>
          </a:p>
        </p:txBody>
      </p:sp>
      <p:sp>
        <p:nvSpPr>
          <p:cNvPr id="70" name="右矢印 69"/>
          <p:cNvSpPr/>
          <p:nvPr/>
        </p:nvSpPr>
        <p:spPr>
          <a:xfrm flipH="1">
            <a:off x="3794677" y="4929327"/>
            <a:ext cx="2389973" cy="901914"/>
          </a:xfrm>
          <a:prstGeom prst="rightArrow">
            <a:avLst>
              <a:gd name="adj1" fmla="val 30990"/>
              <a:gd name="adj2" fmla="val 34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471142" y="6059431"/>
            <a:ext cx="133882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大小を比較</a:t>
            </a:r>
            <a:endParaRPr kumimoji="1" lang="ja-JP" altLang="en-US" dirty="0" smtClean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388021" y="5684641"/>
            <a:ext cx="156966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不快度を考慮</a:t>
            </a:r>
          </a:p>
        </p:txBody>
      </p:sp>
    </p:spTree>
    <p:extLst>
      <p:ext uri="{BB962C8B-B14F-4D97-AF65-F5344CB8AC3E}">
        <p14:creationId xmlns:p14="http://schemas.microsoft.com/office/powerpoint/2010/main" val="12097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利用した</a:t>
            </a:r>
            <a:r>
              <a:rPr lang="ja-JP" altLang="en-US" dirty="0"/>
              <a:t>フレームワーク・ライブラリ・モジュール・</a:t>
            </a:r>
            <a:r>
              <a:rPr lang="en-US" altLang="ja-JP" dirty="0"/>
              <a:t>API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 </a:t>
            </a:r>
            <a:r>
              <a:rPr lang="en-US" altLang="ja-JP" dirty="0"/>
              <a:t>Google Apps Script</a:t>
            </a:r>
          </a:p>
          <a:p>
            <a:r>
              <a:rPr lang="en-US" altLang="ja-JP" dirty="0" smtClean="0"/>
              <a:t> </a:t>
            </a:r>
            <a:r>
              <a:rPr lang="en-US" altLang="ja-JP" dirty="0"/>
              <a:t>LINE Messaging API</a:t>
            </a:r>
          </a:p>
          <a:p>
            <a:r>
              <a:rPr lang="en-US" altLang="ja-JP" dirty="0" smtClean="0"/>
              <a:t> </a:t>
            </a:r>
            <a:r>
              <a:rPr lang="en-US" altLang="ja-JP" dirty="0" err="1"/>
              <a:t>OpenWeatherMap</a:t>
            </a:r>
            <a:r>
              <a:rPr lang="en-US" altLang="ja-JP" dirty="0"/>
              <a:t> API</a:t>
            </a:r>
          </a:p>
          <a:p>
            <a:r>
              <a:rPr lang="en-US" altLang="ja-JP" dirty="0" smtClean="0"/>
              <a:t> </a:t>
            </a:r>
            <a:r>
              <a:rPr lang="en-US" altLang="ja-JP" dirty="0"/>
              <a:t>XML Service Service</a:t>
            </a:r>
          </a:p>
          <a:p>
            <a:r>
              <a:rPr lang="en-US" altLang="ja-JP" dirty="0" smtClean="0"/>
              <a:t> </a:t>
            </a:r>
            <a:r>
              <a:rPr lang="en-US" altLang="ja-JP" dirty="0" err="1"/>
              <a:t>GoogleDrive</a:t>
            </a:r>
            <a:r>
              <a:rPr lang="en-US" altLang="ja-JP" dirty="0"/>
              <a:t> API</a:t>
            </a:r>
          </a:p>
          <a:p>
            <a:r>
              <a:rPr lang="en-US" altLang="ja-JP" dirty="0" smtClean="0"/>
              <a:t> </a:t>
            </a:r>
            <a:r>
              <a:rPr lang="en-US" altLang="ja-JP" dirty="0"/>
              <a:t>Dropbox API</a:t>
            </a:r>
          </a:p>
          <a:p>
            <a:r>
              <a:rPr lang="en-US" altLang="ja-JP" dirty="0" smtClean="0"/>
              <a:t> Slack </a:t>
            </a:r>
            <a:r>
              <a:rPr lang="en-US" altLang="ja-JP" dirty="0"/>
              <a:t>API(</a:t>
            </a:r>
            <a:r>
              <a:rPr lang="ja-JP" altLang="en-US" dirty="0"/>
              <a:t>デバッグ用</a:t>
            </a:r>
            <a:r>
              <a:rPr lang="en-US" altLang="ja-JP" dirty="0"/>
              <a:t>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226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00138" y="92868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キーワードの作成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83694" y="24574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例）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00138" y="3028950"/>
            <a:ext cx="499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朝の厚着度が２：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セーターや厚手のパーカー</a:t>
            </a:r>
            <a:r>
              <a:rPr kumimoji="1" lang="en-US" altLang="ja-JP" dirty="0" smtClean="0"/>
              <a:t>”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00138" y="3729037"/>
            <a:ext cx="1023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厚着度が、朝２、昼４、夜３：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かなり気温が上がり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、</a:t>
            </a:r>
            <a:r>
              <a:rPr lang="en-US" altLang="ja-JP" dirty="0" smtClean="0"/>
              <a:t>”</a:t>
            </a:r>
            <a:r>
              <a:rPr lang="ja-JP" altLang="en-US" dirty="0" smtClean="0"/>
              <a:t>少し気温が下がる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、</a:t>
            </a:r>
            <a:r>
              <a:rPr lang="en-US" altLang="ja-JP" dirty="0" smtClean="0"/>
              <a:t>”</a:t>
            </a:r>
            <a:r>
              <a:rPr lang="ja-JP" altLang="en-US" dirty="0" smtClean="0"/>
              <a:t>脱ぎ着しやすい服</a:t>
            </a:r>
            <a:r>
              <a:rPr lang="en-US" altLang="ja-JP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81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99512" y="3692605"/>
            <a:ext cx="13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Wear</a:t>
            </a:r>
            <a:r>
              <a:rPr kumimoji="1" lang="ja-JP" altLang="en-US" dirty="0" smtClean="0"/>
              <a:t>を利用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0431" y="2192501"/>
            <a:ext cx="15111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dirty="0" err="1" smtClean="0"/>
              <a:t>OpenWeather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MapAPI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86870" y="2192501"/>
            <a:ext cx="20313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過去の似た天候の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日付を取得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4" idx="3"/>
            <a:endCxn id="5" idx="1"/>
          </p:cNvCxnSpPr>
          <p:nvPr/>
        </p:nvCxnSpPr>
        <p:spPr>
          <a:xfrm>
            <a:off x="2041614" y="2515667"/>
            <a:ext cx="1045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248727" y="19162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天候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22800" y="2192502"/>
            <a:ext cx="24929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似た日の服装の画像を</a:t>
            </a:r>
            <a:endParaRPr lang="en-US" altLang="ja-JP" dirty="0" smtClean="0"/>
          </a:p>
          <a:p>
            <a:r>
              <a:rPr lang="en-US" altLang="ja-JP" dirty="0" smtClean="0"/>
              <a:t>Web</a:t>
            </a:r>
            <a:r>
              <a:rPr lang="ja-JP" altLang="en-US" dirty="0" smtClean="0"/>
              <a:t>サイトから取得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5" idx="3"/>
            <a:endCxn id="13" idx="1"/>
          </p:cNvCxnSpPr>
          <p:nvPr/>
        </p:nvCxnSpPr>
        <p:spPr>
          <a:xfrm>
            <a:off x="5118195" y="2515667"/>
            <a:ext cx="11046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308816" y="2040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日付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629774" y="2192503"/>
            <a:ext cx="226215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参考コーディネート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として画像を表示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stCxn id="13" idx="3"/>
            <a:endCxn id="17" idx="1"/>
          </p:cNvCxnSpPr>
          <p:nvPr/>
        </p:nvCxnSpPr>
        <p:spPr>
          <a:xfrm>
            <a:off x="8715790" y="2515668"/>
            <a:ext cx="9139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871538" y="60007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参考コーディネート画像の作成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831934" y="20078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画像</a:t>
            </a:r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725427" y="3161997"/>
            <a:ext cx="51248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g</a:t>
            </a:r>
            <a:r>
              <a:rPr kumimoji="1" lang="en-US" altLang="ja-JP" dirty="0" smtClean="0"/>
              <a:t>oo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を解析して似ている天候の日付を所得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444700" y="3919053"/>
            <a:ext cx="63161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ファッション</a:t>
            </a:r>
            <a:r>
              <a:rPr lang="en-US" altLang="ja-JP" dirty="0" smtClean="0"/>
              <a:t>SNS</a:t>
            </a:r>
            <a:r>
              <a:rPr lang="ja-JP" altLang="en-US" dirty="0" smtClean="0"/>
              <a:t>サイトからその日に投稿された画像を所得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16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>
          <a:noFill/>
        </a:ln>
      </a:spPr>
      <a:bodyPr wrap="none" rtlCol="0">
        <a:spAutoFit/>
      </a:bodyPr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1458</TotalTime>
  <Words>357</Words>
  <Application>Microsoft Macintosh PowerPoint</Application>
  <PresentationFormat>ワイド画面</PresentationFormat>
  <Paragraphs>76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Yu Gothic</vt:lpstr>
      <vt:lpstr>游ゴシック</vt:lpstr>
      <vt:lpstr>游ゴシック Light</vt:lpstr>
      <vt:lpstr>Arial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利用したフレームワーク・ライブラリ・モジュール・API 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syoui0423@gmail.com</dc:creator>
  <cp:lastModifiedBy>syoui0423@gmail.com</cp:lastModifiedBy>
  <cp:revision>34</cp:revision>
  <dcterms:created xsi:type="dcterms:W3CDTF">2017-11-09T08:51:45Z</dcterms:created>
  <dcterms:modified xsi:type="dcterms:W3CDTF">2017-11-10T09:13:21Z</dcterms:modified>
</cp:coreProperties>
</file>