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71" r:id="rId10"/>
    <p:sldId id="265" r:id="rId11"/>
    <p:sldId id="272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CF4"/>
    <a:srgbClr val="5892F4"/>
    <a:srgbClr val="4093B4"/>
    <a:srgbClr val="58C8F4"/>
    <a:srgbClr val="2E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5"/>
    <p:restoredTop sz="94886"/>
  </p:normalViewPr>
  <p:slideViewPr>
    <p:cSldViewPr snapToGrid="0" snapToObjects="1">
      <p:cViewPr>
        <p:scale>
          <a:sx n="50" d="100"/>
          <a:sy n="50" d="100"/>
        </p:scale>
        <p:origin x="198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94.0</c:v>
                </c:pt>
                <c:pt idx="1">
                  <c:v>84.0</c:v>
                </c:pt>
                <c:pt idx="2">
                  <c:v>93.0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8062576"/>
        <c:axId val="-2008060528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14.6</c:v>
                </c:pt>
                <c:pt idx="1">
                  <c:v>16.6</c:v>
                </c:pt>
                <c:pt idx="2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8084256"/>
        <c:axId val="-2008086304"/>
      </c:lineChart>
      <c:catAx>
        <c:axId val="-200806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2008060528"/>
        <c:crosses val="autoZero"/>
        <c:auto val="1"/>
        <c:lblAlgn val="ctr"/>
        <c:lblOffset val="100"/>
        <c:noMultiLvlLbl val="0"/>
      </c:catAx>
      <c:valAx>
        <c:axId val="-2008060528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2008062576"/>
        <c:crosses val="autoZero"/>
        <c:crossBetween val="between"/>
      </c:valAx>
      <c:valAx>
        <c:axId val="-2008086304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2008084256"/>
        <c:crosses val="max"/>
        <c:crossBetween val="between"/>
      </c:valAx>
      <c:catAx>
        <c:axId val="-2008084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08086304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51.0</c:v>
                </c:pt>
                <c:pt idx="1">
                  <c:v>50.0</c:v>
                </c:pt>
                <c:pt idx="2">
                  <c:v>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35582464"/>
        <c:axId val="-1935579712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16.5</c:v>
                </c:pt>
                <c:pt idx="1">
                  <c:v>19.7</c:v>
                </c:pt>
                <c:pt idx="2">
                  <c:v>16.9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35574240"/>
        <c:axId val="-1935576720"/>
      </c:lineChart>
      <c:catAx>
        <c:axId val="-193558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935579712"/>
        <c:crosses val="autoZero"/>
        <c:auto val="1"/>
        <c:lblAlgn val="ctr"/>
        <c:lblOffset val="100"/>
        <c:noMultiLvlLbl val="0"/>
      </c:catAx>
      <c:valAx>
        <c:axId val="-1935579712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935582464"/>
        <c:crosses val="autoZero"/>
        <c:crossBetween val="between"/>
      </c:valAx>
      <c:valAx>
        <c:axId val="-1935576720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935574240"/>
        <c:crosses val="max"/>
        <c:crossBetween val="between"/>
      </c:valAx>
      <c:catAx>
        <c:axId val="-1935574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935576720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92.0</c:v>
                </c:pt>
                <c:pt idx="1">
                  <c:v>91.0</c:v>
                </c:pt>
                <c:pt idx="2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67057040"/>
        <c:axId val="-196705472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13.4</c:v>
                </c:pt>
                <c:pt idx="1">
                  <c:v>15.5</c:v>
                </c:pt>
                <c:pt idx="2">
                  <c:v>15.2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67043024"/>
        <c:axId val="-1967051888"/>
      </c:lineChart>
      <c:catAx>
        <c:axId val="-196705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967054720"/>
        <c:crosses val="autoZero"/>
        <c:auto val="1"/>
        <c:lblAlgn val="ctr"/>
        <c:lblOffset val="100"/>
        <c:noMultiLvlLbl val="0"/>
      </c:catAx>
      <c:valAx>
        <c:axId val="-1967054720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967057040"/>
        <c:crosses val="autoZero"/>
        <c:crossBetween val="between"/>
      </c:valAx>
      <c:valAx>
        <c:axId val="-1967051888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967043024"/>
        <c:crosses val="max"/>
        <c:crossBetween val="between"/>
      </c:valAx>
      <c:catAx>
        <c:axId val="-1967043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967051888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0002-B7F2-DD42-87E5-850CA398C357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F476-358D-4D49-A664-93B2AEB55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オープニング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・タイトルの発表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・名古屋から来た</a:t>
            </a:r>
            <a:r>
              <a:rPr kumimoji="1" lang="en-US" altLang="ja-JP" dirty="0" smtClean="0"/>
              <a:t>jack</a:t>
            </a:r>
            <a:r>
              <a:rPr kumimoji="1" lang="ja-JP" altLang="en-US" dirty="0" smtClean="0"/>
              <a:t>です。よろしくおねがします。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突然ですが、服を毎朝選ぶの、面倒ではありませんか？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天気予報をみて、気温と天気をチェックして、服装を考えるのは大変ですよね。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そこで、僕らはこの</a:t>
            </a:r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を紹介させていただきます。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8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・モットーの紹介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はシンプルかつ可愛いユーザーインタフェースを追求したラインボットです。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しかし、毎日一度の通知のためにアプリをインストールするのは無駄が大きいと感じませんか。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僕らは、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ボットにすることで、インストールする手間を省き、簡単に利用できるようにしました。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1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9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4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0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Presented By jack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48586"/>
            <a:ext cx="6096000" cy="6096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154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Presented by jack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98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使用技術・文章生成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838199" y="1538753"/>
            <a:ext cx="8114415" cy="1562874"/>
          </a:xfrm>
          <a:prstGeom prst="foldedCorner">
            <a:avLst>
              <a:gd name="adj" fmla="val 12687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今日は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が活躍する日です。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日中になると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、夜は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でしょう。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ですので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服装で行くことをお勧めします。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84200" y="3230184"/>
            <a:ext cx="10769599" cy="3979899"/>
            <a:chOff x="584200" y="3230184"/>
            <a:chExt cx="10769599" cy="39798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77" t="21746" r="27077" b="-21405"/>
            <a:stretch/>
          </p:blipFill>
          <p:spPr>
            <a:xfrm>
              <a:off x="584200" y="3230184"/>
              <a:ext cx="10769599" cy="397989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6227697" y="3712398"/>
              <a:ext cx="4195758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82108" y="4621624"/>
              <a:ext cx="209117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048115" y="4189515"/>
              <a:ext cx="737274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956939" y="4621624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82108" y="5053733"/>
              <a:ext cx="1273473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956939" y="5053733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曲折矢印 12"/>
          <p:cNvSpPr/>
          <p:nvPr/>
        </p:nvSpPr>
        <p:spPr>
          <a:xfrm flipV="1">
            <a:off x="1456703" y="3510217"/>
            <a:ext cx="1698973" cy="179070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</a:t>
            </a:r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・キーワードの生成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朝、昼、夜の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不快度指数の計算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不快度の変化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数値を考慮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キーワードの生成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0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 7"/>
          <p:cNvSpPr/>
          <p:nvPr/>
        </p:nvSpPr>
        <p:spPr>
          <a:xfrm>
            <a:off x="838200" y="1690688"/>
            <a:ext cx="5708904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需要のある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タイミングで通知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ファッション通販サイトと提携して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ステルスマーケットが可能！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マーケティングへ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6319992" y="1763840"/>
            <a:ext cx="4919472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広告だと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気づかれにくい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雲 8"/>
          <p:cNvSpPr/>
          <p:nvPr/>
        </p:nvSpPr>
        <p:spPr>
          <a:xfrm>
            <a:off x="838200" y="1769269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自分の持っている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アイテムを登録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「あなたの好み」に合わせてアドバイスが変化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自動学習</a:t>
            </a:r>
            <a:endParaRPr kumimoji="1" lang="ja-JP" altLang="en-US" dirty="0"/>
          </a:p>
        </p:txBody>
      </p:sp>
      <p:sp>
        <p:nvSpPr>
          <p:cNvPr id="8" name="雲 7"/>
          <p:cNvSpPr/>
          <p:nvPr/>
        </p:nvSpPr>
        <p:spPr>
          <a:xfrm>
            <a:off x="5551895" y="1437001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購入済アイテムを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自動登録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このサービスで毎朝の時間にゆとりを！</a:t>
            </a: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ご静聴ありがとうございました！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どんなサービス？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「朝の服選びにラクさを</a:t>
            </a:r>
            <a:r>
              <a:rPr lang="ja-JP" altLang="en-US" sz="3600" dirty="0"/>
              <a:t>！</a:t>
            </a:r>
            <a:r>
              <a:rPr lang="ja-JP" altLang="en-US" sz="3600" dirty="0" smtClean="0"/>
              <a:t>」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6838" y="4147722"/>
            <a:ext cx="6938323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予報された気候から、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最適な服装を提案します！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6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形吹き出し 7"/>
          <p:cNvSpPr/>
          <p:nvPr/>
        </p:nvSpPr>
        <p:spPr>
          <a:xfrm>
            <a:off x="1145286" y="2663379"/>
            <a:ext cx="5407914" cy="3550920"/>
          </a:xfrm>
          <a:prstGeom prst="cloudCallout">
            <a:avLst>
              <a:gd name="adj1" fmla="val 43031"/>
              <a:gd name="adj2" fmla="val 5129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予報から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</a:t>
            </a:r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を計算</a:t>
            </a:r>
            <a:endParaRPr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4181474" y="365124"/>
            <a:ext cx="6681597" cy="3310763"/>
          </a:xfrm>
          <a:prstGeom prst="cloudCallout">
            <a:avLst>
              <a:gd name="adj1" fmla="val -5293"/>
              <a:gd name="adj2" fmla="val 7375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過去の似た天気の日のコーディネートを提案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どんな特徴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>
            <a:off x="6553200" y="2453640"/>
            <a:ext cx="5013960" cy="3261360"/>
          </a:xfrm>
          <a:prstGeom prst="cloudCallout">
            <a:avLst>
              <a:gd name="adj1" fmla="val -42110"/>
              <a:gd name="adj2" fmla="val 71846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シンプルで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可愛い</a:t>
            </a:r>
            <a:r>
              <a:rPr kumimoji="1" lang="en-US" altLang="ja-JP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UI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QR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コードを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読み込む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kumimoji="1" lang="ja-JP" altLang="en-US" dirty="0" smtClean="0"/>
              <a:t>のつかいかた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友達追加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性別を選択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地域を選択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</a:t>
            </a:r>
            <a:r>
              <a:rPr lang="ja-JP" altLang="en-US" dirty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17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834642343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9060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42609" y="23876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09" y="327639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(2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70676597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6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はれ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47488" y="37338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9927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(3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19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479293878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043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70758" y="2493031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39601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使用技術・概要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4485" y="1690688"/>
            <a:ext cx="4208715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ユーザー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取得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1683" y="1690688"/>
            <a:ext cx="3752117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データベース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5283200" y="2078720"/>
            <a:ext cx="2318483" cy="637954"/>
          </a:xfrm>
          <a:prstGeom prst="rightArrow">
            <a:avLst/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4485" y="3668121"/>
            <a:ext cx="102793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通知文の生成、画像のクローリング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985" y="5206337"/>
            <a:ext cx="54158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通知文と画像の表示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6" name="右矢印 25"/>
          <p:cNvSpPr/>
          <p:nvPr/>
        </p:nvSpPr>
        <p:spPr>
          <a:xfrm rot="5400000">
            <a:off x="9196035" y="3067438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5400000">
            <a:off x="8364186" y="4605650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9" name="雲形吹き出し 28"/>
          <p:cNvSpPr/>
          <p:nvPr/>
        </p:nvSpPr>
        <p:spPr>
          <a:xfrm>
            <a:off x="1074485" y="4924627"/>
            <a:ext cx="4411005" cy="1508374"/>
          </a:xfrm>
          <a:prstGeom prst="cloudCallout">
            <a:avLst>
              <a:gd name="adj1" fmla="val 18289"/>
              <a:gd name="adj2" fmla="val -76333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OpenWeather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MapAPI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おてんきデータを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から取得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・画像リクエスト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おてんきサイトの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3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SNS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LINE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ボットにお届け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4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491</Words>
  <Application>Microsoft Macintosh PowerPoint</Application>
  <PresentationFormat>ワイド画面</PresentationFormat>
  <Paragraphs>121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Tsukushi A Round Gothic</vt:lpstr>
      <vt:lpstr>Yu Gothic</vt:lpstr>
      <vt:lpstr>Arial</vt:lpstr>
      <vt:lpstr>ホワイト</vt:lpstr>
      <vt:lpstr>PowerPoint プレゼンテーション</vt:lpstr>
      <vt:lpstr>どんなサービス？</vt:lpstr>
      <vt:lpstr>どんな特徴？</vt:lpstr>
      <vt:lpstr>サービスのつかいかた</vt:lpstr>
      <vt:lpstr>(1日目) 2017年10月17日の天気</vt:lpstr>
      <vt:lpstr>(2日目) 2017年10月18日の天気</vt:lpstr>
      <vt:lpstr>(3日目) 2017年10月19日の天気</vt:lpstr>
      <vt:lpstr>使用技術・概要</vt:lpstr>
      <vt:lpstr>使用技術・画像リクエスト</vt:lpstr>
      <vt:lpstr>使用技術・文章生成</vt:lpstr>
      <vt:lpstr>使用技術・キーワードの生成</vt:lpstr>
      <vt:lpstr>今後の展望　マーケティングへ</vt:lpstr>
      <vt:lpstr>今後の展望　自動学習</vt:lpstr>
      <vt:lpstr>おわりに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 Clothes</dc:title>
  <dc:creator>aya.saj0425@gmail.com</dc:creator>
  <cp:lastModifiedBy>aya.saj0425@gmail.com</cp:lastModifiedBy>
  <cp:revision>41</cp:revision>
  <dcterms:created xsi:type="dcterms:W3CDTF">2017-11-09T10:10:26Z</dcterms:created>
  <dcterms:modified xsi:type="dcterms:W3CDTF">2017-11-11T06:34:45Z</dcterms:modified>
</cp:coreProperties>
</file>