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23812500" cy="160591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50" autoAdjust="0"/>
    <p:restoredTop sz="94660"/>
  </p:normalViewPr>
  <p:slideViewPr>
    <p:cSldViewPr snapToGrid="0">
      <p:cViewPr>
        <p:scale>
          <a:sx n="33" d="100"/>
          <a:sy n="33" d="100"/>
        </p:scale>
        <p:origin x="127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5938" y="2628200"/>
            <a:ext cx="20240625" cy="5590963"/>
          </a:xfrm>
        </p:spPr>
        <p:txBody>
          <a:bodyPr anchor="b"/>
          <a:lstStyle>
            <a:lvl1pPr algn="ctr">
              <a:defRPr sz="140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6563" y="8434772"/>
            <a:ext cx="17859375" cy="3877243"/>
          </a:xfrm>
        </p:spPr>
        <p:txBody>
          <a:bodyPr/>
          <a:lstStyle>
            <a:lvl1pPr marL="0" indent="0" algn="ctr">
              <a:buNone/>
              <a:defRPr sz="5620"/>
            </a:lvl1pPr>
            <a:lvl2pPr marL="1070625" indent="0" algn="ctr">
              <a:buNone/>
              <a:defRPr sz="4683"/>
            </a:lvl2pPr>
            <a:lvl3pPr marL="2141250" indent="0" algn="ctr">
              <a:buNone/>
              <a:defRPr sz="4215"/>
            </a:lvl3pPr>
            <a:lvl4pPr marL="3211876" indent="0" algn="ctr">
              <a:buNone/>
              <a:defRPr sz="3747"/>
            </a:lvl4pPr>
            <a:lvl5pPr marL="4282501" indent="0" algn="ctr">
              <a:buNone/>
              <a:defRPr sz="3747"/>
            </a:lvl5pPr>
            <a:lvl6pPr marL="5353126" indent="0" algn="ctr">
              <a:buNone/>
              <a:defRPr sz="3747"/>
            </a:lvl6pPr>
            <a:lvl7pPr marL="6423751" indent="0" algn="ctr">
              <a:buNone/>
              <a:defRPr sz="3747"/>
            </a:lvl7pPr>
            <a:lvl8pPr marL="7494377" indent="0" algn="ctr">
              <a:buNone/>
              <a:defRPr sz="3747"/>
            </a:lvl8pPr>
            <a:lvl9pPr marL="8565002" indent="0" algn="ctr">
              <a:buNone/>
              <a:defRPr sz="374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CEA-992C-4986-B432-794B04672251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627-294F-45B8-8BAC-B12122442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5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CEA-992C-4986-B432-794B04672251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627-294F-45B8-8BAC-B12122442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58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40822" y="855001"/>
            <a:ext cx="5134570" cy="1360938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7111" y="855001"/>
            <a:ext cx="15106055" cy="1360938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CEA-992C-4986-B432-794B04672251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627-294F-45B8-8BAC-B12122442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53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CEA-992C-4986-B432-794B04672251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627-294F-45B8-8BAC-B12122442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91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708" y="4003640"/>
            <a:ext cx="20538281" cy="6680159"/>
          </a:xfrm>
        </p:spPr>
        <p:txBody>
          <a:bodyPr anchor="b"/>
          <a:lstStyle>
            <a:lvl1pPr>
              <a:defRPr sz="140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708" y="10746996"/>
            <a:ext cx="20538281" cy="3512938"/>
          </a:xfrm>
        </p:spPr>
        <p:txBody>
          <a:bodyPr/>
          <a:lstStyle>
            <a:lvl1pPr marL="0" indent="0">
              <a:buNone/>
              <a:defRPr sz="5620">
                <a:solidFill>
                  <a:schemeClr val="tx1"/>
                </a:solidFill>
              </a:defRPr>
            </a:lvl1pPr>
            <a:lvl2pPr marL="1070625" indent="0">
              <a:buNone/>
              <a:defRPr sz="4683">
                <a:solidFill>
                  <a:schemeClr val="tx1">
                    <a:tint val="75000"/>
                  </a:schemeClr>
                </a:solidFill>
              </a:defRPr>
            </a:lvl2pPr>
            <a:lvl3pPr marL="2141250" indent="0">
              <a:buNone/>
              <a:defRPr sz="4215">
                <a:solidFill>
                  <a:schemeClr val="tx1">
                    <a:tint val="75000"/>
                  </a:schemeClr>
                </a:solidFill>
              </a:defRPr>
            </a:lvl3pPr>
            <a:lvl4pPr marL="3211876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4pPr>
            <a:lvl5pPr marL="4282501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5pPr>
            <a:lvl6pPr marL="5353126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6pPr>
            <a:lvl7pPr marL="6423751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7pPr>
            <a:lvl8pPr marL="7494377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8pPr>
            <a:lvl9pPr marL="8565002" indent="0">
              <a:buNone/>
              <a:defRPr sz="3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CEA-992C-4986-B432-794B04672251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627-294F-45B8-8BAC-B12122442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5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7109" y="4275005"/>
            <a:ext cx="10120313" cy="101893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55078" y="4275005"/>
            <a:ext cx="10120313" cy="101893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CEA-992C-4986-B432-794B04672251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627-294F-45B8-8BAC-B12122442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64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211" y="855004"/>
            <a:ext cx="20538281" cy="310402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0214" y="3936723"/>
            <a:ext cx="10073802" cy="1929327"/>
          </a:xfrm>
        </p:spPr>
        <p:txBody>
          <a:bodyPr anchor="b"/>
          <a:lstStyle>
            <a:lvl1pPr marL="0" indent="0">
              <a:buNone/>
              <a:defRPr sz="5620" b="1"/>
            </a:lvl1pPr>
            <a:lvl2pPr marL="1070625" indent="0">
              <a:buNone/>
              <a:defRPr sz="4683" b="1"/>
            </a:lvl2pPr>
            <a:lvl3pPr marL="2141250" indent="0">
              <a:buNone/>
              <a:defRPr sz="4215" b="1"/>
            </a:lvl3pPr>
            <a:lvl4pPr marL="3211876" indent="0">
              <a:buNone/>
              <a:defRPr sz="3747" b="1"/>
            </a:lvl4pPr>
            <a:lvl5pPr marL="4282501" indent="0">
              <a:buNone/>
              <a:defRPr sz="3747" b="1"/>
            </a:lvl5pPr>
            <a:lvl6pPr marL="5353126" indent="0">
              <a:buNone/>
              <a:defRPr sz="3747" b="1"/>
            </a:lvl6pPr>
            <a:lvl7pPr marL="6423751" indent="0">
              <a:buNone/>
              <a:defRPr sz="3747" b="1"/>
            </a:lvl7pPr>
            <a:lvl8pPr marL="7494377" indent="0">
              <a:buNone/>
              <a:defRPr sz="3747" b="1"/>
            </a:lvl8pPr>
            <a:lvl9pPr marL="8565002" indent="0">
              <a:buNone/>
              <a:defRPr sz="374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" y="5866051"/>
            <a:ext cx="10073802" cy="86280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55079" y="3936723"/>
            <a:ext cx="10123414" cy="1929327"/>
          </a:xfrm>
        </p:spPr>
        <p:txBody>
          <a:bodyPr anchor="b"/>
          <a:lstStyle>
            <a:lvl1pPr marL="0" indent="0">
              <a:buNone/>
              <a:defRPr sz="5620" b="1"/>
            </a:lvl1pPr>
            <a:lvl2pPr marL="1070625" indent="0">
              <a:buNone/>
              <a:defRPr sz="4683" b="1"/>
            </a:lvl2pPr>
            <a:lvl3pPr marL="2141250" indent="0">
              <a:buNone/>
              <a:defRPr sz="4215" b="1"/>
            </a:lvl3pPr>
            <a:lvl4pPr marL="3211876" indent="0">
              <a:buNone/>
              <a:defRPr sz="3747" b="1"/>
            </a:lvl4pPr>
            <a:lvl5pPr marL="4282501" indent="0">
              <a:buNone/>
              <a:defRPr sz="3747" b="1"/>
            </a:lvl5pPr>
            <a:lvl6pPr marL="5353126" indent="0">
              <a:buNone/>
              <a:defRPr sz="3747" b="1"/>
            </a:lvl6pPr>
            <a:lvl7pPr marL="6423751" indent="0">
              <a:buNone/>
              <a:defRPr sz="3747" b="1"/>
            </a:lvl7pPr>
            <a:lvl8pPr marL="7494377" indent="0">
              <a:buNone/>
              <a:defRPr sz="3747" b="1"/>
            </a:lvl8pPr>
            <a:lvl9pPr marL="8565002" indent="0">
              <a:buNone/>
              <a:defRPr sz="374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55079" y="5866051"/>
            <a:ext cx="10123414" cy="86280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CEA-992C-4986-B432-794B04672251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627-294F-45B8-8BAC-B12122442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70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CEA-992C-4986-B432-794B04672251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627-294F-45B8-8BAC-B12122442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12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CEA-992C-4986-B432-794B04672251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627-294F-45B8-8BAC-B12122442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53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211" y="1070610"/>
            <a:ext cx="7680151" cy="3747135"/>
          </a:xfrm>
        </p:spPr>
        <p:txBody>
          <a:bodyPr anchor="b"/>
          <a:lstStyle>
            <a:lvl1pPr>
              <a:defRPr sz="74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3414" y="2312224"/>
            <a:ext cx="12055078" cy="11412405"/>
          </a:xfrm>
        </p:spPr>
        <p:txBody>
          <a:bodyPr/>
          <a:lstStyle>
            <a:lvl1pPr>
              <a:defRPr sz="7493"/>
            </a:lvl1pPr>
            <a:lvl2pPr>
              <a:defRPr sz="6557"/>
            </a:lvl2pPr>
            <a:lvl3pPr>
              <a:defRPr sz="5620"/>
            </a:lvl3pPr>
            <a:lvl4pPr>
              <a:defRPr sz="4683"/>
            </a:lvl4pPr>
            <a:lvl5pPr>
              <a:defRPr sz="4683"/>
            </a:lvl5pPr>
            <a:lvl6pPr>
              <a:defRPr sz="4683"/>
            </a:lvl6pPr>
            <a:lvl7pPr>
              <a:defRPr sz="4683"/>
            </a:lvl7pPr>
            <a:lvl8pPr>
              <a:defRPr sz="4683"/>
            </a:lvl8pPr>
            <a:lvl9pPr>
              <a:defRPr sz="468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0211" y="4817745"/>
            <a:ext cx="7680151" cy="8925469"/>
          </a:xfrm>
        </p:spPr>
        <p:txBody>
          <a:bodyPr/>
          <a:lstStyle>
            <a:lvl1pPr marL="0" indent="0">
              <a:buNone/>
              <a:defRPr sz="3747"/>
            </a:lvl1pPr>
            <a:lvl2pPr marL="1070625" indent="0">
              <a:buNone/>
              <a:defRPr sz="3278"/>
            </a:lvl2pPr>
            <a:lvl3pPr marL="2141250" indent="0">
              <a:buNone/>
              <a:defRPr sz="2810"/>
            </a:lvl3pPr>
            <a:lvl4pPr marL="3211876" indent="0">
              <a:buNone/>
              <a:defRPr sz="2342"/>
            </a:lvl4pPr>
            <a:lvl5pPr marL="4282501" indent="0">
              <a:buNone/>
              <a:defRPr sz="2342"/>
            </a:lvl5pPr>
            <a:lvl6pPr marL="5353126" indent="0">
              <a:buNone/>
              <a:defRPr sz="2342"/>
            </a:lvl6pPr>
            <a:lvl7pPr marL="6423751" indent="0">
              <a:buNone/>
              <a:defRPr sz="2342"/>
            </a:lvl7pPr>
            <a:lvl8pPr marL="7494377" indent="0">
              <a:buNone/>
              <a:defRPr sz="2342"/>
            </a:lvl8pPr>
            <a:lvl9pPr marL="8565002" indent="0">
              <a:buNone/>
              <a:defRPr sz="234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CEA-992C-4986-B432-794B04672251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627-294F-45B8-8BAC-B12122442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30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211" y="1070610"/>
            <a:ext cx="7680151" cy="3747135"/>
          </a:xfrm>
        </p:spPr>
        <p:txBody>
          <a:bodyPr anchor="b"/>
          <a:lstStyle>
            <a:lvl1pPr>
              <a:defRPr sz="74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23414" y="2312224"/>
            <a:ext cx="12055078" cy="11412405"/>
          </a:xfrm>
        </p:spPr>
        <p:txBody>
          <a:bodyPr anchor="t"/>
          <a:lstStyle>
            <a:lvl1pPr marL="0" indent="0">
              <a:buNone/>
              <a:defRPr sz="7493"/>
            </a:lvl1pPr>
            <a:lvl2pPr marL="1070625" indent="0">
              <a:buNone/>
              <a:defRPr sz="6557"/>
            </a:lvl2pPr>
            <a:lvl3pPr marL="2141250" indent="0">
              <a:buNone/>
              <a:defRPr sz="5620"/>
            </a:lvl3pPr>
            <a:lvl4pPr marL="3211876" indent="0">
              <a:buNone/>
              <a:defRPr sz="4683"/>
            </a:lvl4pPr>
            <a:lvl5pPr marL="4282501" indent="0">
              <a:buNone/>
              <a:defRPr sz="4683"/>
            </a:lvl5pPr>
            <a:lvl6pPr marL="5353126" indent="0">
              <a:buNone/>
              <a:defRPr sz="4683"/>
            </a:lvl6pPr>
            <a:lvl7pPr marL="6423751" indent="0">
              <a:buNone/>
              <a:defRPr sz="4683"/>
            </a:lvl7pPr>
            <a:lvl8pPr marL="7494377" indent="0">
              <a:buNone/>
              <a:defRPr sz="4683"/>
            </a:lvl8pPr>
            <a:lvl9pPr marL="8565002" indent="0">
              <a:buNone/>
              <a:defRPr sz="468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0211" y="4817745"/>
            <a:ext cx="7680151" cy="8925469"/>
          </a:xfrm>
        </p:spPr>
        <p:txBody>
          <a:bodyPr/>
          <a:lstStyle>
            <a:lvl1pPr marL="0" indent="0">
              <a:buNone/>
              <a:defRPr sz="3747"/>
            </a:lvl1pPr>
            <a:lvl2pPr marL="1070625" indent="0">
              <a:buNone/>
              <a:defRPr sz="3278"/>
            </a:lvl2pPr>
            <a:lvl3pPr marL="2141250" indent="0">
              <a:buNone/>
              <a:defRPr sz="2810"/>
            </a:lvl3pPr>
            <a:lvl4pPr marL="3211876" indent="0">
              <a:buNone/>
              <a:defRPr sz="2342"/>
            </a:lvl4pPr>
            <a:lvl5pPr marL="4282501" indent="0">
              <a:buNone/>
              <a:defRPr sz="2342"/>
            </a:lvl5pPr>
            <a:lvl6pPr marL="5353126" indent="0">
              <a:buNone/>
              <a:defRPr sz="2342"/>
            </a:lvl6pPr>
            <a:lvl7pPr marL="6423751" indent="0">
              <a:buNone/>
              <a:defRPr sz="2342"/>
            </a:lvl7pPr>
            <a:lvl8pPr marL="7494377" indent="0">
              <a:buNone/>
              <a:defRPr sz="2342"/>
            </a:lvl8pPr>
            <a:lvl9pPr marL="8565002" indent="0">
              <a:buNone/>
              <a:defRPr sz="234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CEA-992C-4986-B432-794B04672251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C627-294F-45B8-8BAC-B12122442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48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7110" y="855004"/>
            <a:ext cx="20538281" cy="3104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110" y="4275005"/>
            <a:ext cx="20538281" cy="10189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7109" y="14884456"/>
            <a:ext cx="5357813" cy="85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92CEA-992C-4986-B432-794B04672251}" type="datetimeFigureOut">
              <a:rPr kumimoji="1" lang="ja-JP" altLang="en-US" smtClean="0"/>
              <a:t>2018/10/28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87891" y="14884456"/>
            <a:ext cx="8036719" cy="85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817578" y="14884456"/>
            <a:ext cx="5357813" cy="855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7C627-294F-45B8-8BAC-B121224427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31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41250" rtl="0" eaLnBrk="1" latinLnBrk="0" hangingPunct="1">
        <a:lnSpc>
          <a:spcPct val="90000"/>
        </a:lnSpc>
        <a:spcBef>
          <a:spcPct val="0"/>
        </a:spcBef>
        <a:buNone/>
        <a:defRPr kumimoji="1" sz="103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5313" indent="-535313" algn="l" defTabSz="2141250" rtl="0" eaLnBrk="1" latinLnBrk="0" hangingPunct="1">
        <a:lnSpc>
          <a:spcPct val="90000"/>
        </a:lnSpc>
        <a:spcBef>
          <a:spcPts val="2342"/>
        </a:spcBef>
        <a:buFont typeface="Arial" panose="020B0604020202020204" pitchFamily="34" charset="0"/>
        <a:buChar char="•"/>
        <a:defRPr kumimoji="1" sz="6557" kern="1200">
          <a:solidFill>
            <a:schemeClr val="tx1"/>
          </a:solidFill>
          <a:latin typeface="+mn-lt"/>
          <a:ea typeface="+mn-ea"/>
          <a:cs typeface="+mn-cs"/>
        </a:defRPr>
      </a:lvl1pPr>
      <a:lvl2pPr marL="1605938" indent="-535313" algn="l" defTabSz="2141250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kumimoji="1" sz="5620" kern="1200">
          <a:solidFill>
            <a:schemeClr val="tx1"/>
          </a:solidFill>
          <a:latin typeface="+mn-lt"/>
          <a:ea typeface="+mn-ea"/>
          <a:cs typeface="+mn-cs"/>
        </a:defRPr>
      </a:lvl2pPr>
      <a:lvl3pPr marL="2676563" indent="-535313" algn="l" defTabSz="2141250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kumimoji="1" sz="4683" kern="1200">
          <a:solidFill>
            <a:schemeClr val="tx1"/>
          </a:solidFill>
          <a:latin typeface="+mn-lt"/>
          <a:ea typeface="+mn-ea"/>
          <a:cs typeface="+mn-cs"/>
        </a:defRPr>
      </a:lvl3pPr>
      <a:lvl4pPr marL="3747188" indent="-535313" algn="l" defTabSz="2141250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kumimoji="1" sz="4215" kern="1200">
          <a:solidFill>
            <a:schemeClr val="tx1"/>
          </a:solidFill>
          <a:latin typeface="+mn-lt"/>
          <a:ea typeface="+mn-ea"/>
          <a:cs typeface="+mn-cs"/>
        </a:defRPr>
      </a:lvl4pPr>
      <a:lvl5pPr marL="4817814" indent="-535313" algn="l" defTabSz="2141250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kumimoji="1" sz="4215" kern="1200">
          <a:solidFill>
            <a:schemeClr val="tx1"/>
          </a:solidFill>
          <a:latin typeface="+mn-lt"/>
          <a:ea typeface="+mn-ea"/>
          <a:cs typeface="+mn-cs"/>
        </a:defRPr>
      </a:lvl5pPr>
      <a:lvl6pPr marL="5888439" indent="-535313" algn="l" defTabSz="2141250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kumimoji="1" sz="4215" kern="1200">
          <a:solidFill>
            <a:schemeClr val="tx1"/>
          </a:solidFill>
          <a:latin typeface="+mn-lt"/>
          <a:ea typeface="+mn-ea"/>
          <a:cs typeface="+mn-cs"/>
        </a:defRPr>
      </a:lvl6pPr>
      <a:lvl7pPr marL="6959064" indent="-535313" algn="l" defTabSz="2141250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kumimoji="1" sz="4215" kern="1200">
          <a:solidFill>
            <a:schemeClr val="tx1"/>
          </a:solidFill>
          <a:latin typeface="+mn-lt"/>
          <a:ea typeface="+mn-ea"/>
          <a:cs typeface="+mn-cs"/>
        </a:defRPr>
      </a:lvl7pPr>
      <a:lvl8pPr marL="8029689" indent="-535313" algn="l" defTabSz="2141250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kumimoji="1" sz="4215" kern="1200">
          <a:solidFill>
            <a:schemeClr val="tx1"/>
          </a:solidFill>
          <a:latin typeface="+mn-lt"/>
          <a:ea typeface="+mn-ea"/>
          <a:cs typeface="+mn-cs"/>
        </a:defRPr>
      </a:lvl8pPr>
      <a:lvl9pPr marL="9100315" indent="-535313" algn="l" defTabSz="2141250" rtl="0" eaLnBrk="1" latinLnBrk="0" hangingPunct="1">
        <a:lnSpc>
          <a:spcPct val="90000"/>
        </a:lnSpc>
        <a:spcBef>
          <a:spcPts val="1171"/>
        </a:spcBef>
        <a:buFont typeface="Arial" panose="020B0604020202020204" pitchFamily="34" charset="0"/>
        <a:buChar char="•"/>
        <a:defRPr kumimoji="1" sz="4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1250" rtl="0" eaLnBrk="1" latinLnBrk="0" hangingPunct="1">
        <a:defRPr kumimoji="1" sz="4215" kern="1200">
          <a:solidFill>
            <a:schemeClr val="tx1"/>
          </a:solidFill>
          <a:latin typeface="+mn-lt"/>
          <a:ea typeface="+mn-ea"/>
          <a:cs typeface="+mn-cs"/>
        </a:defRPr>
      </a:lvl1pPr>
      <a:lvl2pPr marL="1070625" algn="l" defTabSz="2141250" rtl="0" eaLnBrk="1" latinLnBrk="0" hangingPunct="1">
        <a:defRPr kumimoji="1" sz="4215" kern="1200">
          <a:solidFill>
            <a:schemeClr val="tx1"/>
          </a:solidFill>
          <a:latin typeface="+mn-lt"/>
          <a:ea typeface="+mn-ea"/>
          <a:cs typeface="+mn-cs"/>
        </a:defRPr>
      </a:lvl2pPr>
      <a:lvl3pPr marL="2141250" algn="l" defTabSz="2141250" rtl="0" eaLnBrk="1" latinLnBrk="0" hangingPunct="1">
        <a:defRPr kumimoji="1" sz="4215" kern="1200">
          <a:solidFill>
            <a:schemeClr val="tx1"/>
          </a:solidFill>
          <a:latin typeface="+mn-lt"/>
          <a:ea typeface="+mn-ea"/>
          <a:cs typeface="+mn-cs"/>
        </a:defRPr>
      </a:lvl3pPr>
      <a:lvl4pPr marL="3211876" algn="l" defTabSz="2141250" rtl="0" eaLnBrk="1" latinLnBrk="0" hangingPunct="1">
        <a:defRPr kumimoji="1" sz="4215" kern="1200">
          <a:solidFill>
            <a:schemeClr val="tx1"/>
          </a:solidFill>
          <a:latin typeface="+mn-lt"/>
          <a:ea typeface="+mn-ea"/>
          <a:cs typeface="+mn-cs"/>
        </a:defRPr>
      </a:lvl4pPr>
      <a:lvl5pPr marL="4282501" algn="l" defTabSz="2141250" rtl="0" eaLnBrk="1" latinLnBrk="0" hangingPunct="1">
        <a:defRPr kumimoji="1" sz="4215" kern="1200">
          <a:solidFill>
            <a:schemeClr val="tx1"/>
          </a:solidFill>
          <a:latin typeface="+mn-lt"/>
          <a:ea typeface="+mn-ea"/>
          <a:cs typeface="+mn-cs"/>
        </a:defRPr>
      </a:lvl5pPr>
      <a:lvl6pPr marL="5353126" algn="l" defTabSz="2141250" rtl="0" eaLnBrk="1" latinLnBrk="0" hangingPunct="1">
        <a:defRPr kumimoji="1" sz="4215" kern="1200">
          <a:solidFill>
            <a:schemeClr val="tx1"/>
          </a:solidFill>
          <a:latin typeface="+mn-lt"/>
          <a:ea typeface="+mn-ea"/>
          <a:cs typeface="+mn-cs"/>
        </a:defRPr>
      </a:lvl6pPr>
      <a:lvl7pPr marL="6423751" algn="l" defTabSz="2141250" rtl="0" eaLnBrk="1" latinLnBrk="0" hangingPunct="1">
        <a:defRPr kumimoji="1" sz="4215" kern="1200">
          <a:solidFill>
            <a:schemeClr val="tx1"/>
          </a:solidFill>
          <a:latin typeface="+mn-lt"/>
          <a:ea typeface="+mn-ea"/>
          <a:cs typeface="+mn-cs"/>
        </a:defRPr>
      </a:lvl7pPr>
      <a:lvl8pPr marL="7494377" algn="l" defTabSz="2141250" rtl="0" eaLnBrk="1" latinLnBrk="0" hangingPunct="1">
        <a:defRPr kumimoji="1" sz="4215" kern="1200">
          <a:solidFill>
            <a:schemeClr val="tx1"/>
          </a:solidFill>
          <a:latin typeface="+mn-lt"/>
          <a:ea typeface="+mn-ea"/>
          <a:cs typeface="+mn-cs"/>
        </a:defRPr>
      </a:lvl8pPr>
      <a:lvl9pPr marL="8565002" algn="l" defTabSz="2141250" rtl="0" eaLnBrk="1" latinLnBrk="0" hangingPunct="1">
        <a:defRPr kumimoji="1" sz="4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0C95BA-DB9E-48C8-BE6D-6EF63C31983B}"/>
              </a:ext>
            </a:extLst>
          </p:cNvPr>
          <p:cNvSpPr>
            <a:spLocks/>
          </p:cNvSpPr>
          <p:nvPr/>
        </p:nvSpPr>
        <p:spPr>
          <a:xfrm>
            <a:off x="-1931375" y="-1780508"/>
            <a:ext cx="23812500" cy="16059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6973681-476A-4C65-9110-CC614695D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6115" y="6288895"/>
            <a:ext cx="7848090" cy="613132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EE6508B-B2F4-4042-A1FB-98D304B4943C}"/>
              </a:ext>
            </a:extLst>
          </p:cNvPr>
          <p:cNvSpPr txBox="1"/>
          <p:nvPr/>
        </p:nvSpPr>
        <p:spPr>
          <a:xfrm>
            <a:off x="-9082038" y="16626108"/>
            <a:ext cx="6583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大喜利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901BC8D8-DF57-4BD8-A457-8B0DB5C67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67690" y="-2665264"/>
            <a:ext cx="3859753" cy="122225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8DDD13F6-AE53-4A3F-8E90-35575D475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82038" y="-6391037"/>
            <a:ext cx="5574101" cy="1765132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1BAF77D1-3AC9-4195-BE17-A43871666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8346" y="-4399869"/>
            <a:ext cx="4730409" cy="1497963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C473B6A-B8C0-498B-9A60-4318AE24972D}"/>
              </a:ext>
            </a:extLst>
          </p:cNvPr>
          <p:cNvSpPr txBox="1"/>
          <p:nvPr/>
        </p:nvSpPr>
        <p:spPr>
          <a:xfrm>
            <a:off x="-9082038" y="3922700"/>
            <a:ext cx="6583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ランキング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A7282B44-3507-4BC7-B92D-B5579244FC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659" y="-5729435"/>
            <a:ext cx="5802544" cy="4785717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0E96BA5-82F2-460D-9A47-D3941D8010DA}"/>
              </a:ext>
            </a:extLst>
          </p:cNvPr>
          <p:cNvSpPr txBox="1"/>
          <p:nvPr/>
        </p:nvSpPr>
        <p:spPr>
          <a:xfrm>
            <a:off x="6594073" y="4022449"/>
            <a:ext cx="6583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投稿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4015FD1E-ED29-4C2D-BA3C-19ABFA2819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241" y="7254883"/>
            <a:ext cx="4051019" cy="4051019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9236138-179B-4AB7-91C4-BFBEF2D4DA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00" y="6973259"/>
            <a:ext cx="4051020" cy="4332642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D2BB8B5-005F-4ADA-AF0C-F24BA9955018}"/>
              </a:ext>
            </a:extLst>
          </p:cNvPr>
          <p:cNvSpPr txBox="1"/>
          <p:nvPr/>
        </p:nvSpPr>
        <p:spPr>
          <a:xfrm>
            <a:off x="6650162" y="16606118"/>
            <a:ext cx="6583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ツッコミ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89307665-D00D-4ADF-B93D-4493716776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2331">
            <a:off x="14195904" y="-5598175"/>
            <a:ext cx="6463884" cy="4815594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FE583E2-A929-4711-9E75-BABDB0D9E653}"/>
              </a:ext>
            </a:extLst>
          </p:cNvPr>
          <p:cNvSpPr txBox="1"/>
          <p:nvPr/>
        </p:nvSpPr>
        <p:spPr>
          <a:xfrm>
            <a:off x="14444713" y="3922700"/>
            <a:ext cx="6583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自分の投稿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E779795-AD95-41D3-85AC-4603E7676DA2}"/>
              </a:ext>
            </a:extLst>
          </p:cNvPr>
          <p:cNvSpPr txBox="1"/>
          <p:nvPr/>
        </p:nvSpPr>
        <p:spPr>
          <a:xfrm rot="1083092">
            <a:off x="13602737" y="8089252"/>
            <a:ext cx="82676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〇〇</a:t>
            </a:r>
            <a:endParaRPr kumimoji="1" lang="en-US" altLang="ja-JP" sz="9600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ctr"/>
            <a:r>
              <a:rPr kumimoji="1" lang="ja-JP" altLang="en-US" sz="96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あるある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E324F9F-381C-4EDA-8FB7-4F6FAFDCE737}"/>
              </a:ext>
            </a:extLst>
          </p:cNvPr>
          <p:cNvSpPr/>
          <p:nvPr/>
        </p:nvSpPr>
        <p:spPr>
          <a:xfrm>
            <a:off x="14261125" y="-1780508"/>
            <a:ext cx="7620000" cy="8029575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509564D-FC96-4338-8DE1-EE872649FBFA}"/>
              </a:ext>
            </a:extLst>
          </p:cNvPr>
          <p:cNvSpPr/>
          <p:nvPr/>
        </p:nvSpPr>
        <p:spPr>
          <a:xfrm>
            <a:off x="14261125" y="6249069"/>
            <a:ext cx="7620000" cy="8029575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AD06132-C154-4304-B596-A4ECEBA1FAEE}"/>
              </a:ext>
            </a:extLst>
          </p:cNvPr>
          <p:cNvSpPr/>
          <p:nvPr/>
        </p:nvSpPr>
        <p:spPr>
          <a:xfrm>
            <a:off x="-9265625" y="6249068"/>
            <a:ext cx="7620000" cy="8029575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C052A71-8AA8-4409-B81E-8DE1DC23BFBD}"/>
              </a:ext>
            </a:extLst>
          </p:cNvPr>
          <p:cNvSpPr/>
          <p:nvPr/>
        </p:nvSpPr>
        <p:spPr>
          <a:xfrm>
            <a:off x="-9265625" y="-1780508"/>
            <a:ext cx="7620000" cy="8029575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1D72F96D-3BBC-4356-BBCE-8ED9B80B5E39}"/>
              </a:ext>
            </a:extLst>
          </p:cNvPr>
          <p:cNvSpPr/>
          <p:nvPr/>
        </p:nvSpPr>
        <p:spPr>
          <a:xfrm>
            <a:off x="5681063" y="-1775948"/>
            <a:ext cx="8572500" cy="8029575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2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0C95BA-DB9E-48C8-BE6D-6EF63C31983B}"/>
              </a:ext>
            </a:extLst>
          </p:cNvPr>
          <p:cNvSpPr>
            <a:spLocks/>
          </p:cNvSpPr>
          <p:nvPr/>
        </p:nvSpPr>
        <p:spPr>
          <a:xfrm>
            <a:off x="0" y="0"/>
            <a:ext cx="23812500" cy="16059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6973681-476A-4C65-9110-CC614695D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10" y="-131165"/>
            <a:ext cx="9100297" cy="7109607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EE6508B-B2F4-4042-A1FB-98D304B4943C}"/>
              </a:ext>
            </a:extLst>
          </p:cNvPr>
          <p:cNvSpPr txBox="1"/>
          <p:nvPr/>
        </p:nvSpPr>
        <p:spPr>
          <a:xfrm>
            <a:off x="2647745" y="6193612"/>
            <a:ext cx="6583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大喜利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4BC79C8-01A6-4ECF-852C-1134AE0A4B4E}"/>
              </a:ext>
            </a:extLst>
          </p:cNvPr>
          <p:cNvGrpSpPr/>
          <p:nvPr/>
        </p:nvGrpSpPr>
        <p:grpSpPr>
          <a:xfrm>
            <a:off x="2088339" y="8692079"/>
            <a:ext cx="8309468" cy="4900401"/>
            <a:chOff x="-392010" y="2372684"/>
            <a:chExt cx="6421380" cy="4332642"/>
          </a:xfrm>
        </p:grpSpPr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4015FD1E-ED29-4C2D-BA3C-19ABFA281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2010" y="2654307"/>
              <a:ext cx="4051019" cy="4051019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C9236138-179B-4AB7-91C4-BFBEF2D4D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350" y="2372684"/>
              <a:ext cx="4051020" cy="4332642"/>
            </a:xfrm>
            <a:prstGeom prst="rect">
              <a:avLst/>
            </a:prstGeom>
          </p:spPr>
        </p:pic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D2BB8B5-005F-4ADA-AF0C-F24BA9955018}"/>
              </a:ext>
            </a:extLst>
          </p:cNvPr>
          <p:cNvSpPr txBox="1"/>
          <p:nvPr/>
        </p:nvSpPr>
        <p:spPr>
          <a:xfrm>
            <a:off x="2647745" y="14328328"/>
            <a:ext cx="71772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ツッコミ</a:t>
            </a: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D72FB34C-1962-4399-AD26-1ABF7A39913E}"/>
              </a:ext>
            </a:extLst>
          </p:cNvPr>
          <p:cNvGrpSpPr/>
          <p:nvPr/>
        </p:nvGrpSpPr>
        <p:grpSpPr>
          <a:xfrm>
            <a:off x="12892317" y="8692079"/>
            <a:ext cx="9730206" cy="7056209"/>
            <a:chOff x="12963446" y="342807"/>
            <a:chExt cx="9730206" cy="7056209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89307665-D00D-4ADF-B93D-449371677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02331">
              <a:off x="12963446" y="342807"/>
              <a:ext cx="7813638" cy="5821161"/>
            </a:xfrm>
            <a:prstGeom prst="rect">
              <a:avLst/>
            </a:prstGeom>
          </p:spPr>
        </p:pic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6FE583E2-A929-4711-9E75-BABDB0D9E653}"/>
                </a:ext>
              </a:extLst>
            </p:cNvPr>
            <p:cNvSpPr txBox="1"/>
            <p:nvPr/>
          </p:nvSpPr>
          <p:spPr>
            <a:xfrm>
              <a:off x="16109935" y="5829356"/>
              <a:ext cx="65837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600" dirty="0"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自分の投稿</a:t>
              </a:r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E779795-AD95-41D3-85AC-4603E7676DA2}"/>
              </a:ext>
            </a:extLst>
          </p:cNvPr>
          <p:cNvSpPr txBox="1"/>
          <p:nvPr/>
        </p:nvSpPr>
        <p:spPr>
          <a:xfrm rot="1083092">
            <a:off x="11380974" y="1722491"/>
            <a:ext cx="13386071" cy="4339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1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〇〇</a:t>
            </a:r>
            <a:endParaRPr kumimoji="1" lang="en-US" altLang="ja-JP" sz="13801" dirty="0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ctr"/>
            <a:r>
              <a:rPr kumimoji="1" lang="ja-JP" altLang="en-US" sz="13801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あるある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BC199FB-BCE0-4C28-B4C6-25EB92F4F386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11906250" y="0"/>
            <a:ext cx="0" cy="1605915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4C8EED7-FFD2-456A-B06D-9C7197156566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0" y="8029575"/>
            <a:ext cx="23812500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65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0C95BA-DB9E-48C8-BE6D-6EF63C31983B}"/>
              </a:ext>
            </a:extLst>
          </p:cNvPr>
          <p:cNvSpPr/>
          <p:nvPr/>
        </p:nvSpPr>
        <p:spPr>
          <a:xfrm>
            <a:off x="-10784107" y="-3769125"/>
            <a:ext cx="43200000" cy="291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41ECFA-6DAA-4599-8277-40864F5C4027}"/>
              </a:ext>
            </a:extLst>
          </p:cNvPr>
          <p:cNvSpPr/>
          <p:nvPr/>
        </p:nvSpPr>
        <p:spPr>
          <a:xfrm>
            <a:off x="-18118357" y="-3769125"/>
            <a:ext cx="14400000" cy="14580000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F80902-2A2D-423D-B052-5567969223EE}"/>
              </a:ext>
            </a:extLst>
          </p:cNvPr>
          <p:cNvSpPr/>
          <p:nvPr/>
        </p:nvSpPr>
        <p:spPr>
          <a:xfrm>
            <a:off x="3615893" y="-3769125"/>
            <a:ext cx="14400000" cy="14580000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0A33F10-EC27-4EAD-82ED-29104B30579D}"/>
              </a:ext>
            </a:extLst>
          </p:cNvPr>
          <p:cNvSpPr/>
          <p:nvPr/>
        </p:nvSpPr>
        <p:spPr>
          <a:xfrm>
            <a:off x="25350143" y="10810875"/>
            <a:ext cx="14400000" cy="14580000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F176CA3-9860-475C-82D5-7851377017F9}"/>
              </a:ext>
            </a:extLst>
          </p:cNvPr>
          <p:cNvSpPr/>
          <p:nvPr/>
        </p:nvSpPr>
        <p:spPr>
          <a:xfrm>
            <a:off x="25350143" y="-3769125"/>
            <a:ext cx="14400000" cy="14580000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17EDCB-4952-4F62-8EA0-BD7C583228A4}"/>
              </a:ext>
            </a:extLst>
          </p:cNvPr>
          <p:cNvSpPr/>
          <p:nvPr/>
        </p:nvSpPr>
        <p:spPr>
          <a:xfrm>
            <a:off x="3615893" y="10810875"/>
            <a:ext cx="14400000" cy="14580000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564C3EF-AF4E-4B82-86AF-8DD4642BC5DF}"/>
              </a:ext>
            </a:extLst>
          </p:cNvPr>
          <p:cNvSpPr/>
          <p:nvPr/>
        </p:nvSpPr>
        <p:spPr>
          <a:xfrm>
            <a:off x="-18118357" y="10810875"/>
            <a:ext cx="14400000" cy="14580000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25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18</Words>
  <Application>Microsoft Office PowerPoint</Application>
  <PresentationFormat>ユーザー設定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UD デジタル 教科書体 N-B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naporitan</dc:creator>
  <cp:lastModifiedBy>naporitan</cp:lastModifiedBy>
  <cp:revision>15</cp:revision>
  <dcterms:created xsi:type="dcterms:W3CDTF">2018-10-27T18:05:21Z</dcterms:created>
  <dcterms:modified xsi:type="dcterms:W3CDTF">2018-10-27T21:25:08Z</dcterms:modified>
</cp:coreProperties>
</file>