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3" r:id="rId6"/>
    <p:sldId id="262" r:id="rId7"/>
    <p:sldId id="260" r:id="rId8"/>
    <p:sldId id="266" r:id="rId9"/>
    <p:sldId id="259" r:id="rId10"/>
    <p:sldId id="268" r:id="rId11"/>
    <p:sldId id="258" r:id="rId12"/>
    <p:sldId id="261"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6255D-5318-2345-B5FD-59EF6B5484CB}" v="13" dt="2018-10-26T21:04:46.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83"/>
    <p:restoredTop sz="94647"/>
  </p:normalViewPr>
  <p:slideViewPr>
    <p:cSldViewPr snapToGrid="0" snapToObjects="1">
      <p:cViewPr varScale="1">
        <p:scale>
          <a:sx n="178" d="100"/>
          <a:sy n="178" d="100"/>
        </p:scale>
        <p:origin x="192" y="1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木下 舜" userId="996757c4-55b4-4931-9979-4140a05b62cf" providerId="ADAL" clId="{2B26255D-5318-2345-B5FD-59EF6B5484CB}"/>
    <pc:docChg chg="undo custSel addSld modSld sldOrd">
      <pc:chgData name="木下 舜" userId="996757c4-55b4-4931-9979-4140a05b62cf" providerId="ADAL" clId="{2B26255D-5318-2345-B5FD-59EF6B5484CB}" dt="2018-10-26T21:05:26.369" v="680" actId="1076"/>
      <pc:docMkLst>
        <pc:docMk/>
      </pc:docMkLst>
      <pc:sldChg chg="ord">
        <pc:chgData name="木下 舜" userId="996757c4-55b4-4931-9979-4140a05b62cf" providerId="ADAL" clId="{2B26255D-5318-2345-B5FD-59EF6B5484CB}" dt="2018-10-26T20:38:37.711" v="0"/>
        <pc:sldMkLst>
          <pc:docMk/>
          <pc:sldMk cId="3892281023" sldId="259"/>
        </pc:sldMkLst>
      </pc:sldChg>
      <pc:sldChg chg="addSp delSp modSp">
        <pc:chgData name="木下 舜" userId="996757c4-55b4-4931-9979-4140a05b62cf" providerId="ADAL" clId="{2B26255D-5318-2345-B5FD-59EF6B5484CB}" dt="2018-10-26T21:05:26.369" v="680" actId="1076"/>
        <pc:sldMkLst>
          <pc:docMk/>
          <pc:sldMk cId="3333755471" sldId="260"/>
        </pc:sldMkLst>
        <pc:picChg chg="add del mod">
          <ac:chgData name="木下 舜" userId="996757c4-55b4-4931-9979-4140a05b62cf" providerId="ADAL" clId="{2B26255D-5318-2345-B5FD-59EF6B5484CB}" dt="2018-10-26T21:04:42.913" v="672" actId="478"/>
          <ac:picMkLst>
            <pc:docMk/>
            <pc:sldMk cId="3333755471" sldId="260"/>
            <ac:picMk id="4" creationId="{DA356814-22A3-4D4C-9EAB-6F5E05498A08}"/>
          </ac:picMkLst>
        </pc:picChg>
        <pc:picChg chg="add del mod">
          <ac:chgData name="木下 舜" userId="996757c4-55b4-4931-9979-4140a05b62cf" providerId="ADAL" clId="{2B26255D-5318-2345-B5FD-59EF6B5484CB}" dt="2018-10-26T21:04:36.788" v="670" actId="478"/>
          <ac:picMkLst>
            <pc:docMk/>
            <pc:sldMk cId="3333755471" sldId="260"/>
            <ac:picMk id="5" creationId="{D291ED43-441E-154E-A15C-2DFA8ED38FF4}"/>
          </ac:picMkLst>
        </pc:picChg>
        <pc:picChg chg="add mod modCrop">
          <ac:chgData name="木下 舜" userId="996757c4-55b4-4931-9979-4140a05b62cf" providerId="ADAL" clId="{2B26255D-5318-2345-B5FD-59EF6B5484CB}" dt="2018-10-26T20:59:55.901" v="665" actId="1076"/>
          <ac:picMkLst>
            <pc:docMk/>
            <pc:sldMk cId="3333755471" sldId="260"/>
            <ac:picMk id="6" creationId="{2DA8BE66-11C5-414C-B36D-D1C28A677ED4}"/>
          </ac:picMkLst>
        </pc:picChg>
        <pc:picChg chg="add mod modCrop">
          <ac:chgData name="木下 舜" userId="996757c4-55b4-4931-9979-4140a05b62cf" providerId="ADAL" clId="{2B26255D-5318-2345-B5FD-59EF6B5484CB}" dt="2018-10-26T20:59:57.312" v="666" actId="1076"/>
          <ac:picMkLst>
            <pc:docMk/>
            <pc:sldMk cId="3333755471" sldId="260"/>
            <ac:picMk id="7" creationId="{B26DFC03-28EC-724D-A308-CA6499B588DC}"/>
          </ac:picMkLst>
        </pc:picChg>
        <pc:picChg chg="add mod">
          <ac:chgData name="木下 舜" userId="996757c4-55b4-4931-9979-4140a05b62cf" providerId="ADAL" clId="{2B26255D-5318-2345-B5FD-59EF6B5484CB}" dt="2018-10-26T21:04:25.120" v="668" actId="571"/>
          <ac:picMkLst>
            <pc:docMk/>
            <pc:sldMk cId="3333755471" sldId="260"/>
            <ac:picMk id="8" creationId="{2148D0E7-DAB8-0343-910C-63029ACB55C7}"/>
          </ac:picMkLst>
        </pc:picChg>
        <pc:picChg chg="add mod modCrop">
          <ac:chgData name="木下 舜" userId="996757c4-55b4-4931-9979-4140a05b62cf" providerId="ADAL" clId="{2B26255D-5318-2345-B5FD-59EF6B5484CB}" dt="2018-10-26T21:05:26.369" v="680" actId="1076"/>
          <ac:picMkLst>
            <pc:docMk/>
            <pc:sldMk cId="3333755471" sldId="260"/>
            <ac:picMk id="9" creationId="{524C86D1-F7AB-8341-970A-C3621CD659EC}"/>
          </ac:picMkLst>
        </pc:picChg>
      </pc:sldChg>
      <pc:sldChg chg="ord">
        <pc:chgData name="木下 舜" userId="996757c4-55b4-4931-9979-4140a05b62cf" providerId="ADAL" clId="{2B26255D-5318-2345-B5FD-59EF6B5484CB}" dt="2018-10-26T20:38:41.097" v="2"/>
        <pc:sldMkLst>
          <pc:docMk/>
          <pc:sldMk cId="786324955" sldId="261"/>
        </pc:sldMkLst>
      </pc:sldChg>
      <pc:sldChg chg="ord">
        <pc:chgData name="木下 舜" userId="996757c4-55b4-4931-9979-4140a05b62cf" providerId="ADAL" clId="{2B26255D-5318-2345-B5FD-59EF6B5484CB}" dt="2018-10-26T20:38:39.975" v="1"/>
        <pc:sldMkLst>
          <pc:docMk/>
          <pc:sldMk cId="3288386854" sldId="267"/>
        </pc:sldMkLst>
      </pc:sldChg>
      <pc:sldChg chg="modSp add ord">
        <pc:chgData name="木下 舜" userId="996757c4-55b4-4931-9979-4140a05b62cf" providerId="ADAL" clId="{2B26255D-5318-2345-B5FD-59EF6B5484CB}" dt="2018-10-26T20:45:37.298" v="599" actId="20577"/>
        <pc:sldMkLst>
          <pc:docMk/>
          <pc:sldMk cId="995594575" sldId="268"/>
        </pc:sldMkLst>
        <pc:spChg chg="mod">
          <ac:chgData name="木下 舜" userId="996757c4-55b4-4931-9979-4140a05b62cf" providerId="ADAL" clId="{2B26255D-5318-2345-B5FD-59EF6B5484CB}" dt="2018-10-26T20:41:55.259" v="23" actId="20577"/>
          <ac:spMkLst>
            <pc:docMk/>
            <pc:sldMk cId="995594575" sldId="268"/>
            <ac:spMk id="2" creationId="{46A8A0A0-3295-8845-96CB-32A9BDB82CC0}"/>
          </ac:spMkLst>
        </pc:spChg>
        <pc:spChg chg="mod">
          <ac:chgData name="木下 舜" userId="996757c4-55b4-4931-9979-4140a05b62cf" providerId="ADAL" clId="{2B26255D-5318-2345-B5FD-59EF6B5484CB}" dt="2018-10-26T20:45:37.298" v="599" actId="20577"/>
          <ac:spMkLst>
            <pc:docMk/>
            <pc:sldMk cId="995594575" sldId="268"/>
            <ac:spMk id="3" creationId="{74D10685-2449-314A-8182-EA3B237A46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8C79C5D-2A6F-F04D-97DA-BEF2467B64E4}"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FBF54567-0DE4-3F47-BF90-CB84690072F9}" type="datetimeFigureOut">
              <a:rPr lang="en-US" dirty="0"/>
              <a:pPr/>
              <a:t>10/27/18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0DF5E60-9974-AC48-9591-99C2BB44B7CF}"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10/27/18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10/27/18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47C72-A7E5-A04A-9A56-AA3AF70DD9F7}"/>
              </a:ext>
            </a:extLst>
          </p:cNvPr>
          <p:cNvSpPr>
            <a:spLocks noGrp="1"/>
          </p:cNvSpPr>
          <p:nvPr>
            <p:ph type="ctrTitle"/>
          </p:nvPr>
        </p:nvSpPr>
        <p:spPr/>
        <p:txBody>
          <a:bodyPr/>
          <a:lstStyle/>
          <a:p>
            <a:r>
              <a:rPr lang="en-US" altLang="ja-JP" dirty="0"/>
              <a:t>JPHACK idea</a:t>
            </a:r>
            <a:endParaRPr kumimoji="1" lang="ja-JP" altLang="en-US"/>
          </a:p>
        </p:txBody>
      </p:sp>
      <p:sp>
        <p:nvSpPr>
          <p:cNvPr id="3" name="字幕 2">
            <a:extLst>
              <a:ext uri="{FF2B5EF4-FFF2-40B4-BE49-F238E27FC236}">
                <a16:creationId xmlns:a16="http://schemas.microsoft.com/office/drawing/2014/main" id="{D124755B-6DE5-9B48-8B9E-38CCD7F9E52A}"/>
              </a:ext>
            </a:extLst>
          </p:cNvPr>
          <p:cNvSpPr>
            <a:spLocks noGrp="1"/>
          </p:cNvSpPr>
          <p:nvPr>
            <p:ph type="subTitle" idx="1"/>
          </p:nvPr>
        </p:nvSpPr>
        <p:spPr/>
        <p:txBody>
          <a:bodyPr/>
          <a:lstStyle/>
          <a:p>
            <a:r>
              <a:rPr kumimoji="1" lang="en-US" altLang="ja-JP" dirty="0" err="1"/>
              <a:t>hoge</a:t>
            </a:r>
            <a:endParaRPr kumimoji="1" lang="ja-JP" altLang="en-US"/>
          </a:p>
        </p:txBody>
      </p:sp>
    </p:spTree>
    <p:extLst>
      <p:ext uri="{BB962C8B-B14F-4D97-AF65-F5344CB8AC3E}">
        <p14:creationId xmlns:p14="http://schemas.microsoft.com/office/powerpoint/2010/main" val="2864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Implementations</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a:xfrm>
            <a:off x="818712" y="2222287"/>
            <a:ext cx="10554574" cy="4188525"/>
          </a:xfrm>
        </p:spPr>
        <p:txBody>
          <a:bodyPr>
            <a:normAutofit/>
          </a:bodyPr>
          <a:lstStyle/>
          <a:p>
            <a:r>
              <a:rPr kumimoji="1" lang="en-US" altLang="ja-JP" dirty="0"/>
              <a:t>Line bot +</a:t>
            </a:r>
            <a:r>
              <a:rPr lang="en-US" altLang="ja-JP" dirty="0"/>
              <a:t> Line pay</a:t>
            </a:r>
            <a:r>
              <a:rPr lang="ja-JP" altLang="en-US"/>
              <a:t>とか</a:t>
            </a:r>
            <a:endParaRPr lang="en-US" altLang="ja-JP" dirty="0"/>
          </a:p>
          <a:p>
            <a:pPr lvl="1"/>
            <a:r>
              <a:rPr kumimoji="1" lang="ja-JP" altLang="en-US"/>
              <a:t>柔軟じゃない場合がある</a:t>
            </a:r>
            <a:endParaRPr kumimoji="1" lang="en-US" altLang="ja-JP" dirty="0"/>
          </a:p>
          <a:p>
            <a:pPr lvl="1"/>
            <a:r>
              <a:rPr lang="ja-JP" altLang="en-US"/>
              <a:t>欲しい機能がうまくあるかわからないし作り始めてからできないとわかると厳しい</a:t>
            </a:r>
            <a:endParaRPr kumimoji="1" lang="en-US" altLang="ja-JP" dirty="0"/>
          </a:p>
          <a:p>
            <a:r>
              <a:rPr lang="ja-JP" altLang="en-US"/>
              <a:t>自前</a:t>
            </a:r>
            <a:r>
              <a:rPr kumimoji="1" lang="en-US" altLang="ja-JP" dirty="0"/>
              <a:t> </a:t>
            </a:r>
          </a:p>
          <a:p>
            <a:pPr lvl="1"/>
            <a:r>
              <a:rPr lang="en-US" altLang="ja-JP" dirty="0"/>
              <a:t>Web</a:t>
            </a:r>
          </a:p>
          <a:p>
            <a:pPr lvl="2"/>
            <a:r>
              <a:rPr lang="en-US" altLang="ja-JP" dirty="0"/>
              <a:t>Beacon</a:t>
            </a:r>
            <a:r>
              <a:rPr lang="ja-JP" altLang="en-US"/>
              <a:t>を利用するのが簡単ではないかも</a:t>
            </a:r>
            <a:endParaRPr lang="en-US" altLang="ja-JP" dirty="0"/>
          </a:p>
          <a:p>
            <a:pPr lvl="1"/>
            <a:r>
              <a:rPr kumimoji="1" lang="en-US" altLang="ja-JP" dirty="0"/>
              <a:t>iOS/Android/Xamarin</a:t>
            </a:r>
          </a:p>
          <a:p>
            <a:pPr lvl="2"/>
            <a:r>
              <a:rPr lang="ja-JP" altLang="en-US"/>
              <a:t>作りきれない可能性</a:t>
            </a:r>
            <a:r>
              <a:rPr lang="en-US" altLang="ja-JP" dirty="0"/>
              <a:t>(</a:t>
            </a:r>
            <a:r>
              <a:rPr lang="ja-JP" altLang="en-US"/>
              <a:t>ボイラープレートをうまく探し出さないといけない</a:t>
            </a:r>
            <a:r>
              <a:rPr lang="en-US" altLang="ja-JP" dirty="0"/>
              <a:t>)</a:t>
            </a:r>
            <a:endParaRPr kumimoji="1" lang="en-US" altLang="ja-JP" dirty="0"/>
          </a:p>
          <a:p>
            <a:r>
              <a:rPr lang="ja-JP" altLang="en-US"/>
              <a:t>複合技</a:t>
            </a:r>
            <a:endParaRPr lang="en-US" altLang="ja-JP" dirty="0"/>
          </a:p>
          <a:p>
            <a:pPr lvl="1"/>
            <a:r>
              <a:rPr kumimoji="1" lang="ja-JP" altLang="en-US"/>
              <a:t>近くに広告するとか限られた機能を</a:t>
            </a:r>
            <a:r>
              <a:rPr kumimoji="1" lang="en-US" altLang="ja-JP" dirty="0"/>
              <a:t>Line bot</a:t>
            </a:r>
            <a:r>
              <a:rPr kumimoji="1" lang="ja-JP" altLang="en-US"/>
              <a:t>でやって，その中の</a:t>
            </a:r>
            <a:r>
              <a:rPr kumimoji="1" lang="en-US" altLang="ja-JP" dirty="0"/>
              <a:t>URL</a:t>
            </a:r>
            <a:r>
              <a:rPr kumimoji="1" lang="ja-JP" altLang="en-US"/>
              <a:t>に自前の</a:t>
            </a:r>
            <a:r>
              <a:rPr kumimoji="1" lang="en-US" altLang="ja-JP" dirty="0"/>
              <a:t>Web app</a:t>
            </a:r>
            <a:r>
              <a:rPr kumimoji="1" lang="ja-JP" altLang="en-US"/>
              <a:t>を入れ込む</a:t>
            </a:r>
            <a:endParaRPr kumimoji="1" lang="en-US" altLang="ja-JP" dirty="0"/>
          </a:p>
          <a:p>
            <a:pPr lvl="1"/>
            <a:r>
              <a:rPr lang="ja-JP" altLang="en-US"/>
              <a:t>簡単な処理は</a:t>
            </a:r>
            <a:r>
              <a:rPr lang="en-US" altLang="ja-JP" dirty="0"/>
              <a:t>Line bot =&gt; </a:t>
            </a:r>
            <a:r>
              <a:rPr lang="ja-JP" altLang="en-US"/>
              <a:t>事前に洗い出した機能が必要</a:t>
            </a:r>
            <a:endParaRPr kumimoji="1" lang="en-US" altLang="ja-JP" dirty="0"/>
          </a:p>
        </p:txBody>
      </p:sp>
    </p:spTree>
    <p:extLst>
      <p:ext uri="{BB962C8B-B14F-4D97-AF65-F5344CB8AC3E}">
        <p14:creationId xmlns:p14="http://schemas.microsoft.com/office/powerpoint/2010/main" val="99559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Assets/Skill sets </a:t>
            </a:r>
            <a:r>
              <a:rPr kumimoji="1" lang="ja-JP" altLang="en-US"/>
              <a:t>好きなことやりたいよね</a:t>
            </a:r>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a:xfrm>
            <a:off x="818712" y="2222287"/>
            <a:ext cx="10554574" cy="4188525"/>
          </a:xfrm>
        </p:spPr>
        <p:txBody>
          <a:bodyPr>
            <a:normAutofit/>
          </a:bodyPr>
          <a:lstStyle/>
          <a:p>
            <a:r>
              <a:rPr kumimoji="1" lang="ja-JP" altLang="en-US"/>
              <a:t>のや</a:t>
            </a:r>
            <a:r>
              <a:rPr kumimoji="1" lang="en-US" altLang="ja-JP" dirty="0"/>
              <a:t> – mobile app</a:t>
            </a:r>
          </a:p>
          <a:p>
            <a:r>
              <a:rPr lang="ja-JP" altLang="en-US"/>
              <a:t>じぶん</a:t>
            </a:r>
            <a:r>
              <a:rPr lang="en-US" altLang="ja-JP" dirty="0"/>
              <a:t> – web </a:t>
            </a:r>
            <a:r>
              <a:rPr lang="ja-JP" altLang="en-US"/>
              <a:t>とか</a:t>
            </a:r>
            <a:endParaRPr lang="en-US" altLang="ja-JP" dirty="0"/>
          </a:p>
          <a:p>
            <a:r>
              <a:rPr kumimoji="1" lang="ja-JP" altLang="en-US"/>
              <a:t>たいち</a:t>
            </a:r>
            <a:r>
              <a:rPr lang="en-US" altLang="ja-JP" dirty="0"/>
              <a:t> – ML, statistics, HW/SW programming</a:t>
            </a:r>
            <a:endParaRPr kumimoji="1" lang="en-US" altLang="ja-JP" dirty="0"/>
          </a:p>
          <a:p>
            <a:r>
              <a:rPr lang="ja-JP" altLang="en-US"/>
              <a:t>いわい</a:t>
            </a:r>
            <a:r>
              <a:rPr lang="en-US" altLang="ja-JP" dirty="0"/>
              <a:t> – Web, ML</a:t>
            </a:r>
          </a:p>
          <a:p>
            <a:r>
              <a:rPr kumimoji="1" lang="ja-JP" altLang="en-US"/>
              <a:t>福原</a:t>
            </a:r>
            <a:r>
              <a:rPr kumimoji="1" lang="en-US" altLang="ja-JP" dirty="0"/>
              <a:t> – </a:t>
            </a:r>
            <a:r>
              <a:rPr kumimoji="1" lang="ja-JP" altLang="en-US"/>
              <a:t>つよい</a:t>
            </a:r>
            <a:endParaRPr kumimoji="1" lang="en-US" altLang="ja-JP" dirty="0"/>
          </a:p>
          <a:p>
            <a:r>
              <a:rPr lang="ja-JP" altLang="en-US"/>
              <a:t>提供物，持参可能なもの</a:t>
            </a:r>
            <a:endParaRPr lang="en-US" altLang="ja-JP" dirty="0"/>
          </a:p>
          <a:p>
            <a:pPr lvl="1"/>
            <a:r>
              <a:rPr kumimoji="1" lang="en-US" altLang="ja-JP" dirty="0"/>
              <a:t>Line</a:t>
            </a:r>
            <a:r>
              <a:rPr kumimoji="1" lang="ja-JP" altLang="en-US"/>
              <a:t>のいろいろ</a:t>
            </a:r>
            <a:endParaRPr kumimoji="1" lang="en-US" altLang="ja-JP" dirty="0"/>
          </a:p>
          <a:p>
            <a:pPr lvl="1"/>
            <a:r>
              <a:rPr lang="en-US" altLang="ja-JP" dirty="0"/>
              <a:t>NTT</a:t>
            </a:r>
            <a:r>
              <a:rPr lang="ja-JP" altLang="en-US"/>
              <a:t>の自然言語処理</a:t>
            </a:r>
            <a:endParaRPr lang="en-US" altLang="ja-JP" dirty="0"/>
          </a:p>
          <a:p>
            <a:pPr lvl="1"/>
            <a:r>
              <a:rPr kumimoji="1" lang="ja-JP" altLang="en-US"/>
              <a:t>マイコンとか抵抗とかそいうけい</a:t>
            </a:r>
            <a:endParaRPr kumimoji="1" lang="en-US" altLang="ja-JP" dirty="0"/>
          </a:p>
          <a:p>
            <a:pPr lvl="1"/>
            <a:r>
              <a:rPr kumimoji="1" lang="ja-JP" altLang="en-US"/>
              <a:t>携帯電話たくさん</a:t>
            </a:r>
          </a:p>
        </p:txBody>
      </p:sp>
    </p:spTree>
    <p:extLst>
      <p:ext uri="{BB962C8B-B14F-4D97-AF65-F5344CB8AC3E}">
        <p14:creationId xmlns:p14="http://schemas.microsoft.com/office/powerpoint/2010/main" val="365598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Critics</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p:txBody>
          <a:bodyPr>
            <a:normAutofit/>
          </a:bodyPr>
          <a:lstStyle/>
          <a:p>
            <a:r>
              <a:rPr kumimoji="1" lang="ja-JP" altLang="en-US"/>
              <a:t>批判的に捉えたときに，勝てなさそうな要因，欠陥</a:t>
            </a:r>
            <a:endParaRPr kumimoji="1" lang="en-US" altLang="ja-JP" dirty="0"/>
          </a:p>
          <a:p>
            <a:r>
              <a:rPr lang="ja-JP" altLang="en-US"/>
              <a:t>悪用に耐えうる仕組みになっていること</a:t>
            </a:r>
            <a:endParaRPr lang="en-US" altLang="ja-JP" dirty="0"/>
          </a:p>
          <a:p>
            <a:pPr lvl="1"/>
            <a:r>
              <a:rPr kumimoji="1" lang="en-US" altLang="ja-JP" dirty="0"/>
              <a:t>=&gt;</a:t>
            </a:r>
            <a:r>
              <a:rPr kumimoji="1" lang="ja-JP" altLang="en-US"/>
              <a:t>これは信用をベースとしたシステムで解決できそう</a:t>
            </a:r>
            <a:endParaRPr kumimoji="1" lang="en-US" altLang="ja-JP" dirty="0"/>
          </a:p>
          <a:p>
            <a:pPr lvl="2"/>
            <a:r>
              <a:rPr kumimoji="1" lang="ja-JP" altLang="en-US"/>
              <a:t>逆に悪い評価ばかりだとあれかもね</a:t>
            </a:r>
            <a:endParaRPr kumimoji="1" lang="en-US" altLang="ja-JP" dirty="0"/>
          </a:p>
          <a:p>
            <a:pPr lvl="1"/>
            <a:r>
              <a:rPr kumimoji="1" lang="ja-JP" altLang="en-US"/>
              <a:t>必ず高くしかやらない人ばかりだと，気軽に質問できなくなってしまう</a:t>
            </a:r>
            <a:endParaRPr kumimoji="1" lang="en-US" altLang="ja-JP" dirty="0"/>
          </a:p>
          <a:p>
            <a:r>
              <a:rPr lang="ja-JP" altLang="en-US"/>
              <a:t>マネタイズ？</a:t>
            </a:r>
            <a:endParaRPr lang="en-US" altLang="ja-JP" dirty="0"/>
          </a:p>
          <a:p>
            <a:pPr lvl="1"/>
            <a:r>
              <a:rPr kumimoji="1" lang="en-US" altLang="ja-JP" dirty="0"/>
              <a:t>=&gt;</a:t>
            </a:r>
            <a:r>
              <a:rPr kumimoji="1" lang="ja-JP" altLang="en-US"/>
              <a:t>あんまり聞かれないとは思うけど，動く額に応じて取るプラットフォームになる</a:t>
            </a:r>
            <a:endParaRPr kumimoji="1" lang="en-US" altLang="ja-JP" dirty="0"/>
          </a:p>
          <a:p>
            <a:r>
              <a:rPr kumimoji="1" lang="ja-JP" altLang="en-US"/>
              <a:t>対等な交換が可能なのか</a:t>
            </a:r>
            <a:endParaRPr kumimoji="1" lang="en-US" altLang="ja-JP" dirty="0"/>
          </a:p>
          <a:p>
            <a:pPr lvl="1"/>
            <a:r>
              <a:rPr kumimoji="1" lang="en-US" altLang="ja-JP" dirty="0"/>
              <a:t>=&gt;</a:t>
            </a:r>
            <a:r>
              <a:rPr kumimoji="1" lang="ja-JP" altLang="en-US"/>
              <a:t>おそらく無理，というか，観光産業は不均衡も利用して魅力を演出していくものだから，そもそもその機能が必要かという議論</a:t>
            </a:r>
          </a:p>
        </p:txBody>
      </p:sp>
    </p:spTree>
    <p:extLst>
      <p:ext uri="{BB962C8B-B14F-4D97-AF65-F5344CB8AC3E}">
        <p14:creationId xmlns:p14="http://schemas.microsoft.com/office/powerpoint/2010/main" val="78632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Idea</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p:txBody>
          <a:bodyPr/>
          <a:lstStyle/>
          <a:p>
            <a:r>
              <a:rPr kumimoji="1" lang="ja-JP" altLang="en-US"/>
              <a:t>そもそも直接お金を払うというようなアプローチは全然良くない</a:t>
            </a:r>
            <a:r>
              <a:rPr kumimoji="1" lang="en-US" altLang="ja-JP" dirty="0"/>
              <a:t>(</a:t>
            </a:r>
            <a:r>
              <a:rPr kumimoji="1" lang="ja-JP" altLang="en-US"/>
              <a:t>今回は</a:t>
            </a:r>
            <a:r>
              <a:rPr kumimoji="1" lang="en-US" altLang="ja-JP" dirty="0"/>
              <a:t>LINE pay</a:t>
            </a:r>
            <a:r>
              <a:rPr kumimoji="1" lang="ja-JP" altLang="en-US"/>
              <a:t>の性質上あり</a:t>
            </a:r>
            <a:r>
              <a:rPr kumimoji="1" lang="en-US" altLang="ja-JP" dirty="0"/>
              <a:t>)</a:t>
            </a:r>
          </a:p>
          <a:p>
            <a:pPr lvl="1"/>
            <a:r>
              <a:rPr lang="ja-JP" altLang="en-US"/>
              <a:t>サブスクライブ型か，後でどうこうする，みたいな仕組みが良いかも？</a:t>
            </a:r>
            <a:endParaRPr lang="en-US" altLang="ja-JP" dirty="0"/>
          </a:p>
          <a:p>
            <a:pPr lvl="1"/>
            <a:r>
              <a:rPr lang="ja-JP" altLang="en-US"/>
              <a:t>少額にする必要あり</a:t>
            </a:r>
            <a:endParaRPr lang="en-US" altLang="ja-JP" dirty="0"/>
          </a:p>
          <a:p>
            <a:pPr lvl="1"/>
            <a:endParaRPr kumimoji="1" lang="en-US" altLang="ja-JP" dirty="0"/>
          </a:p>
          <a:p>
            <a:r>
              <a:rPr kumimoji="1" lang="ja-JP" altLang="en-US"/>
              <a:t>双方が，残す価値があると思った質問はその場所に残せる</a:t>
            </a:r>
            <a:endParaRPr kumimoji="1" lang="en-US" altLang="ja-JP" dirty="0"/>
          </a:p>
          <a:p>
            <a:r>
              <a:rPr lang="ja-JP" altLang="en-US"/>
              <a:t>楽しい感じにしないとね</a:t>
            </a:r>
            <a:endParaRPr lang="en-US" altLang="ja-JP" dirty="0"/>
          </a:p>
          <a:p>
            <a:r>
              <a:rPr kumimoji="1" lang="ja-JP" altLang="en-US"/>
              <a:t>スマホアプリで閉じそう．</a:t>
            </a:r>
            <a:r>
              <a:rPr kumimoji="1" lang="en-US" altLang="ja-JP" dirty="0"/>
              <a:t>WebRTC + IoT sensor</a:t>
            </a:r>
            <a:r>
              <a:rPr lang="ja-JP" altLang="en-US"/>
              <a:t>みたいな，技術的クレバーさにかける</a:t>
            </a:r>
            <a:endParaRPr lang="en-US" altLang="ja-JP" dirty="0"/>
          </a:p>
          <a:p>
            <a:pPr lvl="1"/>
            <a:endParaRPr kumimoji="1" lang="en-US" altLang="ja-JP" dirty="0"/>
          </a:p>
        </p:txBody>
      </p:sp>
    </p:spTree>
    <p:extLst>
      <p:ext uri="{BB962C8B-B14F-4D97-AF65-F5344CB8AC3E}">
        <p14:creationId xmlns:p14="http://schemas.microsoft.com/office/powerpoint/2010/main" val="328838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Limitations</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p:txBody>
          <a:bodyPr/>
          <a:lstStyle/>
          <a:p>
            <a:r>
              <a:rPr kumimoji="1" lang="ja-JP" altLang="en-US"/>
              <a:t>賞をあげたくなるものである</a:t>
            </a:r>
            <a:endParaRPr kumimoji="1" lang="en-US" altLang="ja-JP" dirty="0"/>
          </a:p>
          <a:p>
            <a:pPr lvl="1"/>
            <a:r>
              <a:rPr kumimoji="1" lang="en-US" altLang="ja-JP" dirty="0"/>
              <a:t>Disrupt</a:t>
            </a:r>
            <a:r>
              <a:rPr kumimoji="1" lang="ja-JP" altLang="en-US"/>
              <a:t>する感じのものである</a:t>
            </a:r>
            <a:endParaRPr kumimoji="1" lang="en-US" altLang="ja-JP" dirty="0"/>
          </a:p>
          <a:p>
            <a:pPr lvl="1"/>
            <a:r>
              <a:rPr lang="ja-JP" altLang="en-US"/>
              <a:t>参加企業の企業イメージや，戦略とマッチしたものである</a:t>
            </a:r>
            <a:endParaRPr lang="en-US" altLang="ja-JP" dirty="0"/>
          </a:p>
          <a:p>
            <a:r>
              <a:rPr kumimoji="1" lang="ja-JP" altLang="en-US"/>
              <a:t>夢を描けるものである</a:t>
            </a:r>
            <a:endParaRPr kumimoji="1" lang="en-US" altLang="ja-JP" dirty="0"/>
          </a:p>
          <a:p>
            <a:pPr lvl="1"/>
            <a:r>
              <a:rPr lang="ja-JP" altLang="en-US"/>
              <a:t>小さすぎない</a:t>
            </a:r>
            <a:r>
              <a:rPr lang="en-US" altLang="ja-JP" dirty="0"/>
              <a:t> &amp; </a:t>
            </a:r>
            <a:r>
              <a:rPr lang="ja-JP" altLang="en-US"/>
              <a:t>大きすぎない</a:t>
            </a:r>
            <a:endParaRPr lang="en-US" altLang="ja-JP" dirty="0"/>
          </a:p>
          <a:p>
            <a:pPr lvl="1"/>
            <a:r>
              <a:rPr kumimoji="1" lang="ja-JP" altLang="en-US"/>
              <a:t>多少の実装よりもストーリーを語れることが重要</a:t>
            </a:r>
            <a:endParaRPr kumimoji="1" lang="en-US" altLang="ja-JP" dirty="0"/>
          </a:p>
          <a:p>
            <a:r>
              <a:rPr lang="en-US" altLang="ja-JP" dirty="0"/>
              <a:t>IoT</a:t>
            </a:r>
            <a:r>
              <a:rPr lang="ja-JP" altLang="en-US"/>
              <a:t>とか入れたい</a:t>
            </a:r>
            <a:endParaRPr kumimoji="1" lang="en-US" altLang="ja-JP" dirty="0"/>
          </a:p>
          <a:p>
            <a:pPr marL="457200" lvl="1" indent="0">
              <a:buNone/>
            </a:pPr>
            <a:endParaRPr kumimoji="1" lang="en-US" altLang="ja-JP" dirty="0"/>
          </a:p>
          <a:p>
            <a:endParaRPr kumimoji="1" lang="ja-JP" altLang="en-US"/>
          </a:p>
        </p:txBody>
      </p:sp>
    </p:spTree>
    <p:extLst>
      <p:ext uri="{BB962C8B-B14F-4D97-AF65-F5344CB8AC3E}">
        <p14:creationId xmlns:p14="http://schemas.microsoft.com/office/powerpoint/2010/main" val="304834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47C72-A7E5-A04A-9A56-AA3AF70DD9F7}"/>
              </a:ext>
            </a:extLst>
          </p:cNvPr>
          <p:cNvSpPr>
            <a:spLocks noGrp="1"/>
          </p:cNvSpPr>
          <p:nvPr>
            <p:ph type="ctrTitle"/>
          </p:nvPr>
        </p:nvSpPr>
        <p:spPr/>
        <p:txBody>
          <a:bodyPr/>
          <a:lstStyle/>
          <a:p>
            <a:r>
              <a:rPr kumimoji="1" lang="en-US" altLang="ja-JP" dirty="0"/>
              <a:t>Ask Reasonably</a:t>
            </a:r>
            <a:endParaRPr kumimoji="1" lang="ja-JP" altLang="en-US"/>
          </a:p>
        </p:txBody>
      </p:sp>
      <p:sp>
        <p:nvSpPr>
          <p:cNvPr id="3" name="字幕 2">
            <a:extLst>
              <a:ext uri="{FF2B5EF4-FFF2-40B4-BE49-F238E27FC236}">
                <a16:creationId xmlns:a16="http://schemas.microsoft.com/office/drawing/2014/main" id="{D124755B-6DE5-9B48-8B9E-38CCD7F9E52A}"/>
              </a:ext>
            </a:extLst>
          </p:cNvPr>
          <p:cNvSpPr>
            <a:spLocks noGrp="1"/>
          </p:cNvSpPr>
          <p:nvPr>
            <p:ph type="subTitle" idx="1"/>
          </p:nvPr>
        </p:nvSpPr>
        <p:spPr/>
        <p:txBody>
          <a:bodyPr/>
          <a:lstStyle/>
          <a:p>
            <a:r>
              <a:rPr kumimoji="1" lang="en-US" altLang="ja-JP" dirty="0"/>
              <a:t>ID: </a:t>
            </a:r>
            <a:r>
              <a:rPr lang="en-US" altLang="ja-JP" dirty="0"/>
              <a:t>3</a:t>
            </a:r>
            <a:endParaRPr kumimoji="1" lang="ja-JP" altLang="en-US"/>
          </a:p>
        </p:txBody>
      </p:sp>
    </p:spTree>
    <p:extLst>
      <p:ext uri="{BB962C8B-B14F-4D97-AF65-F5344CB8AC3E}">
        <p14:creationId xmlns:p14="http://schemas.microsoft.com/office/powerpoint/2010/main" val="339224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47C72-A7E5-A04A-9A56-AA3AF70DD9F7}"/>
              </a:ext>
            </a:extLst>
          </p:cNvPr>
          <p:cNvSpPr>
            <a:spLocks noGrp="1"/>
          </p:cNvSpPr>
          <p:nvPr>
            <p:ph type="ctrTitle"/>
          </p:nvPr>
        </p:nvSpPr>
        <p:spPr/>
        <p:txBody>
          <a:bodyPr/>
          <a:lstStyle/>
          <a:p>
            <a:r>
              <a:rPr kumimoji="1" lang="en-US" altLang="ja-JP" dirty="0"/>
              <a:t>Increasing UX of asking something</a:t>
            </a:r>
            <a:endParaRPr kumimoji="1" lang="ja-JP" altLang="en-US"/>
          </a:p>
        </p:txBody>
      </p:sp>
      <p:sp>
        <p:nvSpPr>
          <p:cNvPr id="3" name="字幕 2">
            <a:extLst>
              <a:ext uri="{FF2B5EF4-FFF2-40B4-BE49-F238E27FC236}">
                <a16:creationId xmlns:a16="http://schemas.microsoft.com/office/drawing/2014/main" id="{D124755B-6DE5-9B48-8B9E-38CCD7F9E52A}"/>
              </a:ext>
            </a:extLst>
          </p:cNvPr>
          <p:cNvSpPr>
            <a:spLocks noGrp="1"/>
          </p:cNvSpPr>
          <p:nvPr>
            <p:ph type="subTitle" idx="1"/>
          </p:nvPr>
        </p:nvSpPr>
        <p:spPr/>
        <p:txBody>
          <a:bodyPr/>
          <a:lstStyle/>
          <a:p>
            <a:r>
              <a:rPr kumimoji="1" lang="ja-JP" altLang="en-US"/>
              <a:t>かっこよくいうと</a:t>
            </a:r>
            <a:endParaRPr kumimoji="1" lang="en-US" altLang="ja-JP" dirty="0"/>
          </a:p>
        </p:txBody>
      </p:sp>
    </p:spTree>
    <p:extLst>
      <p:ext uri="{BB962C8B-B14F-4D97-AF65-F5344CB8AC3E}">
        <p14:creationId xmlns:p14="http://schemas.microsoft.com/office/powerpoint/2010/main" val="10045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Theme</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a:xfrm>
            <a:off x="818712" y="1438505"/>
            <a:ext cx="10554574" cy="3636511"/>
          </a:xfrm>
        </p:spPr>
        <p:txBody>
          <a:bodyPr/>
          <a:lstStyle/>
          <a:p>
            <a:r>
              <a:rPr kumimoji="1" lang="ja-JP" altLang="en-US"/>
              <a:t>旅行に行ったときに</a:t>
            </a:r>
            <a:r>
              <a:rPr lang="ja-JP" altLang="en-US"/>
              <a:t>，現地の人とコミュニケーションを取ることは大きな楽しみの一つ</a:t>
            </a:r>
            <a:endParaRPr lang="en-US" altLang="ja-JP" dirty="0"/>
          </a:p>
          <a:p>
            <a:pPr lvl="1"/>
            <a:r>
              <a:rPr kumimoji="1" lang="ja-JP" altLang="en-US"/>
              <a:t>道を聞くだ</a:t>
            </a:r>
            <a:r>
              <a:rPr lang="ja-JP" altLang="en-US"/>
              <a:t>けとかでも十分楽しかったりする</a:t>
            </a:r>
            <a:endParaRPr lang="en-US" altLang="ja-JP" dirty="0"/>
          </a:p>
          <a:p>
            <a:pPr lvl="1"/>
            <a:r>
              <a:rPr kumimoji="1" lang="ja-JP" altLang="en-US"/>
              <a:t>ただ，親切な人ばかりではないし，声をかけてくるようなやつは金をせびってきて体験として悪い</a:t>
            </a:r>
            <a:endParaRPr lang="en-US" altLang="ja-JP" dirty="0"/>
          </a:p>
          <a:p>
            <a:pPr lvl="1"/>
            <a:r>
              <a:rPr kumimoji="1" lang="ja-JP" altLang="en-US"/>
              <a:t>様々な境遇があるのだから払うこと自信は嫌ではないが，あとから言われると残念だし，その恐れがあったら頑張って自分でググってしまう</a:t>
            </a:r>
            <a:r>
              <a:rPr kumimoji="1" lang="en-US" altLang="ja-JP" dirty="0"/>
              <a:t> -&gt; </a:t>
            </a:r>
            <a:r>
              <a:rPr kumimoji="1" lang="ja-JP" altLang="en-US"/>
              <a:t>せっかく旅行に来ているのに，結局現地の人とほとんど会話することができなくなってしまう．</a:t>
            </a:r>
            <a:r>
              <a:rPr kumimoji="1" lang="en-US" altLang="ja-JP" dirty="0"/>
              <a:t> (</a:t>
            </a:r>
            <a:r>
              <a:rPr kumimoji="1" lang="ja-JP" altLang="en-US"/>
              <a:t>例えば</a:t>
            </a:r>
            <a:r>
              <a:rPr lang="en-US" altLang="ja-JP" dirty="0"/>
              <a:t>:http://</a:t>
            </a:r>
            <a:r>
              <a:rPr lang="en-US" altLang="ja-JP" dirty="0" err="1"/>
              <a:t>mediashift.org</a:t>
            </a:r>
            <a:r>
              <a:rPr lang="en-US" altLang="ja-JP" dirty="0"/>
              <a:t>/2007/10/how-cell-phones-are-killing-face-to-face-interactions295/)</a:t>
            </a:r>
            <a:endParaRPr kumimoji="1" lang="en-US" altLang="ja-JP" dirty="0"/>
          </a:p>
        </p:txBody>
      </p:sp>
      <p:sp>
        <p:nvSpPr>
          <p:cNvPr id="4" name="タイトル 1">
            <a:extLst>
              <a:ext uri="{FF2B5EF4-FFF2-40B4-BE49-F238E27FC236}">
                <a16:creationId xmlns:a16="http://schemas.microsoft.com/office/drawing/2014/main" id="{829FD8A2-9FEC-8E49-BB15-F7A4379809E0}"/>
              </a:ext>
            </a:extLst>
          </p:cNvPr>
          <p:cNvSpPr txBox="1">
            <a:spLocks/>
          </p:cNvSpPr>
          <p:nvPr/>
        </p:nvSpPr>
        <p:spPr>
          <a:xfrm>
            <a:off x="2569053" y="5402077"/>
            <a:ext cx="7053891" cy="1360710"/>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a:t>双方が納得する対価で</a:t>
            </a:r>
            <a:endParaRPr lang="en-US" altLang="ja-JP" dirty="0"/>
          </a:p>
          <a:p>
            <a:pPr algn="ctr"/>
            <a:r>
              <a:rPr lang="ja-JP" altLang="en-US"/>
              <a:t>現地の人を頼れるサービス</a:t>
            </a:r>
          </a:p>
        </p:txBody>
      </p:sp>
      <p:sp>
        <p:nvSpPr>
          <p:cNvPr id="7" name="下矢印 6">
            <a:extLst>
              <a:ext uri="{FF2B5EF4-FFF2-40B4-BE49-F238E27FC236}">
                <a16:creationId xmlns:a16="http://schemas.microsoft.com/office/drawing/2014/main" id="{A8E426CE-EF76-5B49-83BF-003971359B6E}"/>
              </a:ext>
            </a:extLst>
          </p:cNvPr>
          <p:cNvSpPr/>
          <p:nvPr/>
        </p:nvSpPr>
        <p:spPr>
          <a:xfrm>
            <a:off x="5826032" y="4522401"/>
            <a:ext cx="539932" cy="854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14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Context of the theme</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a:xfrm>
            <a:off x="818712" y="2579120"/>
            <a:ext cx="10554574" cy="3636511"/>
          </a:xfrm>
        </p:spPr>
        <p:txBody>
          <a:bodyPr anchor="t"/>
          <a:lstStyle/>
          <a:p>
            <a:r>
              <a:rPr kumimoji="1" lang="ja-JP" altLang="en-US"/>
              <a:t>オリンピックとか国際化とかうにゃうにゃ</a:t>
            </a:r>
            <a:endParaRPr kumimoji="1" lang="en-US" altLang="ja-JP" dirty="0"/>
          </a:p>
          <a:p>
            <a:r>
              <a:rPr lang="ja-JP" altLang="en-US"/>
              <a:t>翻訳は身近になったけどコミュニケーション自体はむしろ少なくなっている</a:t>
            </a:r>
            <a:endParaRPr lang="en-US" altLang="ja-JP" dirty="0"/>
          </a:p>
          <a:p>
            <a:r>
              <a:rPr kumimoji="1" lang="ja-JP" altLang="en-US"/>
              <a:t>これにチャレンジして，旅をより楽しく，かつ効率的</a:t>
            </a:r>
            <a:r>
              <a:rPr kumimoji="1" lang="en-US" altLang="ja-JP" dirty="0"/>
              <a:t>&amp;</a:t>
            </a:r>
            <a:r>
              <a:rPr kumimoji="1" lang="ja-JP" altLang="en-US"/>
              <a:t>納得できるものに</a:t>
            </a:r>
            <a:endParaRPr kumimoji="1" lang="en-US" altLang="ja-JP" dirty="0"/>
          </a:p>
          <a:p>
            <a:r>
              <a:rPr kumimoji="1" lang="ja-JP" altLang="en-US"/>
              <a:t>受け入れ側にとっても，忙しい中対応する価値があるかどうかを判断できる</a:t>
            </a:r>
            <a:endParaRPr kumimoji="1" lang="en-US" altLang="ja-JP" dirty="0"/>
          </a:p>
        </p:txBody>
      </p:sp>
      <p:sp>
        <p:nvSpPr>
          <p:cNvPr id="5" name="タイトル 1">
            <a:extLst>
              <a:ext uri="{FF2B5EF4-FFF2-40B4-BE49-F238E27FC236}">
                <a16:creationId xmlns:a16="http://schemas.microsoft.com/office/drawing/2014/main" id="{67F7E3E3-79D0-044F-A8F1-84D2E2356C0C}"/>
              </a:ext>
            </a:extLst>
          </p:cNvPr>
          <p:cNvSpPr txBox="1">
            <a:spLocks/>
          </p:cNvSpPr>
          <p:nvPr/>
        </p:nvSpPr>
        <p:spPr>
          <a:xfrm>
            <a:off x="1123417" y="5302737"/>
            <a:ext cx="9945164" cy="1360710"/>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sz="3200"/>
              <a:t>直接聞くコスト</a:t>
            </a:r>
            <a:r>
              <a:rPr lang="en-US" altLang="ja-JP" sz="3200" dirty="0"/>
              <a:t> &lt; </a:t>
            </a:r>
            <a:r>
              <a:rPr lang="ja-JP" altLang="en-US" sz="3200"/>
              <a:t>アプリを介したコスト</a:t>
            </a:r>
            <a:r>
              <a:rPr lang="en-US" altLang="ja-JP" sz="3200" dirty="0"/>
              <a:t> + </a:t>
            </a:r>
            <a:r>
              <a:rPr lang="ja-JP" altLang="en-US" sz="3200"/>
              <a:t>楽しさ</a:t>
            </a:r>
          </a:p>
        </p:txBody>
      </p:sp>
    </p:spTree>
    <p:extLst>
      <p:ext uri="{BB962C8B-B14F-4D97-AF65-F5344CB8AC3E}">
        <p14:creationId xmlns:p14="http://schemas.microsoft.com/office/powerpoint/2010/main" val="114525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Concept</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p:txBody>
          <a:bodyPr/>
          <a:lstStyle/>
          <a:p>
            <a:r>
              <a:rPr lang="ja-JP" altLang="en-US"/>
              <a:t>テーマとしてひと目で理解できるような図</a:t>
            </a:r>
            <a:endParaRPr lang="en-US" altLang="ja-JP" dirty="0"/>
          </a:p>
          <a:p>
            <a:r>
              <a:rPr kumimoji="1" lang="ja-JP" altLang="en-US"/>
              <a:t>流れ図</a:t>
            </a:r>
          </a:p>
        </p:txBody>
      </p:sp>
      <p:pic>
        <p:nvPicPr>
          <p:cNvPr id="6" name="図 5">
            <a:extLst>
              <a:ext uri="{FF2B5EF4-FFF2-40B4-BE49-F238E27FC236}">
                <a16:creationId xmlns:a16="http://schemas.microsoft.com/office/drawing/2014/main" id="{2DA8BE66-11C5-414C-B36D-D1C28A677ED4}"/>
              </a:ext>
            </a:extLst>
          </p:cNvPr>
          <p:cNvPicPr>
            <a:picLocks noChangeAspect="1"/>
          </p:cNvPicPr>
          <p:nvPr/>
        </p:nvPicPr>
        <p:blipFill rotWithShape="1">
          <a:blip r:embed="rId2"/>
          <a:srcRect l="17842" r="21832"/>
          <a:stretch/>
        </p:blipFill>
        <p:spPr>
          <a:xfrm>
            <a:off x="1750217" y="2576450"/>
            <a:ext cx="1382125" cy="1381187"/>
          </a:xfrm>
          <a:prstGeom prst="ellipse">
            <a:avLst/>
          </a:prstGeom>
          <a:ln>
            <a:noFill/>
          </a:ln>
          <a:effectLst>
            <a:softEdge rad="112500"/>
          </a:effectLst>
        </p:spPr>
      </p:pic>
      <p:pic>
        <p:nvPicPr>
          <p:cNvPr id="7" name="図 6">
            <a:extLst>
              <a:ext uri="{FF2B5EF4-FFF2-40B4-BE49-F238E27FC236}">
                <a16:creationId xmlns:a16="http://schemas.microsoft.com/office/drawing/2014/main" id="{B26DFC03-28EC-724D-A308-CA6499B588DC}"/>
              </a:ext>
            </a:extLst>
          </p:cNvPr>
          <p:cNvPicPr>
            <a:picLocks/>
          </p:cNvPicPr>
          <p:nvPr/>
        </p:nvPicPr>
        <p:blipFill rotWithShape="1">
          <a:blip r:embed="rId3"/>
          <a:srcRect l="17525" r="9470" b="367"/>
          <a:stretch/>
        </p:blipFill>
        <p:spPr>
          <a:xfrm>
            <a:off x="5658784" y="2128882"/>
            <a:ext cx="1382125" cy="1414372"/>
          </a:xfrm>
          <a:prstGeom prst="ellipse">
            <a:avLst/>
          </a:prstGeom>
          <a:ln>
            <a:noFill/>
          </a:ln>
          <a:effectLst>
            <a:softEdge rad="112500"/>
          </a:effectLst>
        </p:spPr>
      </p:pic>
      <p:pic>
        <p:nvPicPr>
          <p:cNvPr id="9" name="図 8">
            <a:extLst>
              <a:ext uri="{FF2B5EF4-FFF2-40B4-BE49-F238E27FC236}">
                <a16:creationId xmlns:a16="http://schemas.microsoft.com/office/drawing/2014/main" id="{524C86D1-F7AB-8341-970A-C3621CD659EC}"/>
              </a:ext>
            </a:extLst>
          </p:cNvPr>
          <p:cNvPicPr>
            <a:picLocks noChangeAspect="1"/>
          </p:cNvPicPr>
          <p:nvPr/>
        </p:nvPicPr>
        <p:blipFill rotWithShape="1">
          <a:blip r:embed="rId4"/>
          <a:srcRect l="13604" r="-2"/>
          <a:stretch/>
        </p:blipFill>
        <p:spPr>
          <a:xfrm>
            <a:off x="5658784" y="2128882"/>
            <a:ext cx="4860772" cy="3390900"/>
          </a:xfrm>
          <a:prstGeom prst="ellipse">
            <a:avLst/>
          </a:prstGeom>
          <a:ln>
            <a:noFill/>
          </a:ln>
          <a:effectLst>
            <a:softEdge rad="112500"/>
          </a:effectLst>
        </p:spPr>
      </p:pic>
    </p:spTree>
    <p:extLst>
      <p:ext uri="{BB962C8B-B14F-4D97-AF65-F5344CB8AC3E}">
        <p14:creationId xmlns:p14="http://schemas.microsoft.com/office/powerpoint/2010/main" val="333375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Requirements and functionalities</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p:txBody>
          <a:bodyPr/>
          <a:lstStyle/>
          <a:p>
            <a:r>
              <a:rPr kumimoji="1" lang="ja-JP" altLang="en-US"/>
              <a:t>近くの人とマッチングする</a:t>
            </a:r>
            <a:endParaRPr kumimoji="1" lang="en-US" altLang="ja-JP" dirty="0"/>
          </a:p>
          <a:p>
            <a:r>
              <a:rPr lang="ja-JP" altLang="en-US"/>
              <a:t>価格交渉のような機能</a:t>
            </a:r>
            <a:endParaRPr lang="en-US" altLang="ja-JP" dirty="0"/>
          </a:p>
          <a:p>
            <a:pPr lvl="1"/>
            <a:r>
              <a:rPr kumimoji="1" lang="ja-JP" altLang="en-US"/>
              <a:t>その人にとってどのくらいの価値がある額なのかを表示するような機能</a:t>
            </a:r>
            <a:endParaRPr kumimoji="1" lang="en-US" altLang="ja-JP" dirty="0"/>
          </a:p>
          <a:p>
            <a:r>
              <a:rPr lang="ja-JP" altLang="en-US"/>
              <a:t>入力を簡便にする機能</a:t>
            </a:r>
            <a:endParaRPr lang="en-US" altLang="ja-JP" dirty="0"/>
          </a:p>
          <a:p>
            <a:pPr lvl="1"/>
            <a:r>
              <a:rPr kumimoji="1" lang="ja-JP" altLang="en-US"/>
              <a:t>翻訳</a:t>
            </a:r>
            <a:endParaRPr kumimoji="1" lang="en-US" altLang="ja-JP" dirty="0"/>
          </a:p>
          <a:p>
            <a:pPr lvl="1"/>
            <a:r>
              <a:rPr kumimoji="1" lang="en-US" altLang="ja-JP" dirty="0"/>
              <a:t>Voice input</a:t>
            </a:r>
          </a:p>
          <a:p>
            <a:pPr lvl="1"/>
            <a:endParaRPr lang="en-US" altLang="ja-JP" dirty="0"/>
          </a:p>
          <a:p>
            <a:r>
              <a:rPr kumimoji="1" lang="ja-JP" altLang="en-US"/>
              <a:t>場所に残せる</a:t>
            </a:r>
            <a:endParaRPr kumimoji="1" lang="en-US" altLang="ja-JP" dirty="0"/>
          </a:p>
        </p:txBody>
      </p:sp>
    </p:spTree>
    <p:extLst>
      <p:ext uri="{BB962C8B-B14F-4D97-AF65-F5344CB8AC3E}">
        <p14:creationId xmlns:p14="http://schemas.microsoft.com/office/powerpoint/2010/main" val="34455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8A0A0-3295-8845-96CB-32A9BDB82CC0}"/>
              </a:ext>
            </a:extLst>
          </p:cNvPr>
          <p:cNvSpPr>
            <a:spLocks noGrp="1"/>
          </p:cNvSpPr>
          <p:nvPr>
            <p:ph type="title"/>
          </p:nvPr>
        </p:nvSpPr>
        <p:spPr/>
        <p:txBody>
          <a:bodyPr/>
          <a:lstStyle/>
          <a:p>
            <a:r>
              <a:rPr kumimoji="1" lang="en-US" altLang="ja-JP" dirty="0"/>
              <a:t>MVP(</a:t>
            </a:r>
            <a:r>
              <a:rPr kumimoji="1" lang="ja-JP" altLang="en-US"/>
              <a:t>にも満たないもの</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74D10685-2449-314A-8182-EA3B237A467D}"/>
              </a:ext>
            </a:extLst>
          </p:cNvPr>
          <p:cNvSpPr>
            <a:spLocks noGrp="1"/>
          </p:cNvSpPr>
          <p:nvPr>
            <p:ph idx="1"/>
          </p:nvPr>
        </p:nvSpPr>
        <p:spPr>
          <a:xfrm>
            <a:off x="818712" y="2222287"/>
            <a:ext cx="11231326" cy="4341351"/>
          </a:xfrm>
        </p:spPr>
        <p:txBody>
          <a:bodyPr>
            <a:normAutofit fontScale="85000" lnSpcReduction="20000"/>
          </a:bodyPr>
          <a:lstStyle/>
          <a:p>
            <a:r>
              <a:rPr kumimoji="1" lang="ja-JP" altLang="en-US"/>
              <a:t>何処までを</a:t>
            </a:r>
            <a:r>
              <a:rPr kumimoji="1" lang="en-US" altLang="ja-JP" dirty="0"/>
              <a:t>2</a:t>
            </a:r>
            <a:r>
              <a:rPr kumimoji="1" lang="ja-JP" altLang="en-US"/>
              <a:t>日間で作るか</a:t>
            </a:r>
            <a:endParaRPr kumimoji="1" lang="en-US" altLang="ja-JP" dirty="0"/>
          </a:p>
          <a:p>
            <a:pPr lvl="1"/>
            <a:r>
              <a:rPr kumimoji="1" lang="ja-JP" altLang="en-US"/>
              <a:t>位置情報から近くにいる人に，質問が配信される仕組み</a:t>
            </a:r>
            <a:endParaRPr kumimoji="1" lang="en-US" altLang="ja-JP" dirty="0"/>
          </a:p>
          <a:p>
            <a:pPr lvl="2"/>
            <a:r>
              <a:rPr kumimoji="1" lang="en-US" altLang="ja-JP" dirty="0"/>
              <a:t>BLE Beacon(Line beacon)</a:t>
            </a:r>
            <a:r>
              <a:rPr kumimoji="1" lang="ja-JP" altLang="en-US"/>
              <a:t>を利用した近さ</a:t>
            </a:r>
            <a:endParaRPr kumimoji="1" lang="en-US" altLang="ja-JP" dirty="0"/>
          </a:p>
          <a:p>
            <a:pPr lvl="2"/>
            <a:r>
              <a:rPr lang="en-US" altLang="ja-JP" dirty="0"/>
              <a:t>GPS, </a:t>
            </a:r>
            <a:r>
              <a:rPr lang="en-US" altLang="ja-JP" dirty="0" err="1"/>
              <a:t>WiFi</a:t>
            </a:r>
            <a:endParaRPr lang="en-US" altLang="ja-JP" dirty="0"/>
          </a:p>
          <a:p>
            <a:pPr lvl="1"/>
            <a:r>
              <a:rPr lang="en-US" altLang="ja-JP" dirty="0"/>
              <a:t>Direct / Chat</a:t>
            </a:r>
            <a:r>
              <a:rPr lang="ja-JP" altLang="en-US"/>
              <a:t>を選べる仕組み</a:t>
            </a:r>
            <a:endParaRPr lang="en-US" altLang="ja-JP" dirty="0"/>
          </a:p>
          <a:p>
            <a:pPr lvl="1"/>
            <a:r>
              <a:rPr kumimoji="1" lang="ja-JP" altLang="en-US"/>
              <a:t>翻訳機能</a:t>
            </a:r>
            <a:endParaRPr kumimoji="1" lang="en-US" altLang="ja-JP" dirty="0"/>
          </a:p>
          <a:p>
            <a:pPr lvl="1"/>
            <a:r>
              <a:rPr lang="ja-JP" altLang="en-US"/>
              <a:t>音声認識機能</a:t>
            </a:r>
            <a:endParaRPr lang="en-US" altLang="ja-JP" dirty="0"/>
          </a:p>
          <a:p>
            <a:pPr lvl="1"/>
            <a:r>
              <a:rPr kumimoji="1" lang="ja-JP" altLang="en-US"/>
              <a:t>キーワード抽出→簡易的な</a:t>
            </a:r>
            <a:r>
              <a:rPr kumimoji="1" lang="en-US" altLang="ja-JP" dirty="0"/>
              <a:t>FAQ</a:t>
            </a:r>
            <a:r>
              <a:rPr kumimoji="1" lang="ja-JP" altLang="en-US"/>
              <a:t>作成機能</a:t>
            </a:r>
            <a:endParaRPr kumimoji="1" lang="en-US" altLang="ja-JP" dirty="0"/>
          </a:p>
          <a:p>
            <a:r>
              <a:rPr lang="ja-JP" altLang="en-US"/>
              <a:t>どのような設計が良いと考えているか</a:t>
            </a:r>
            <a:endParaRPr lang="en-US" altLang="ja-JP" dirty="0"/>
          </a:p>
          <a:p>
            <a:pPr lvl="1"/>
            <a:r>
              <a:rPr kumimoji="1" lang="en-US" altLang="ja-JP" dirty="0"/>
              <a:t>Backend =&gt; </a:t>
            </a:r>
            <a:r>
              <a:rPr kumimoji="1" lang="en-US" altLang="ja-JP" dirty="0" err="1"/>
              <a:t>node.js</a:t>
            </a:r>
            <a:r>
              <a:rPr kumimoji="1" lang="en-US" altLang="ja-JP" dirty="0"/>
              <a:t> (API</a:t>
            </a:r>
            <a:r>
              <a:rPr kumimoji="1" lang="ja-JP" altLang="en-US"/>
              <a:t>書きやすい，使うことになったら</a:t>
            </a:r>
            <a:r>
              <a:rPr kumimoji="1" lang="en-US" altLang="ja-JP" dirty="0"/>
              <a:t>WebRTC/</a:t>
            </a:r>
            <a:r>
              <a:rPr kumimoji="1" lang="en-US" altLang="ja-JP" dirty="0" err="1"/>
              <a:t>Websocket</a:t>
            </a:r>
            <a:r>
              <a:rPr kumimoji="1" lang="ja-JP" altLang="en-US"/>
              <a:t>が便利</a:t>
            </a:r>
            <a:r>
              <a:rPr kumimoji="1" lang="en-US" altLang="ja-JP" dirty="0"/>
              <a:t>)</a:t>
            </a:r>
          </a:p>
          <a:p>
            <a:pPr lvl="1"/>
            <a:r>
              <a:rPr kumimoji="1" lang="en-US" altLang="ja-JP" dirty="0"/>
              <a:t>Frontend =&gt; Web/Mobile (</a:t>
            </a:r>
            <a:r>
              <a:rPr kumimoji="1" lang="ja-JP" altLang="en-US"/>
              <a:t>ありがちなデザインなら</a:t>
            </a:r>
            <a:r>
              <a:rPr kumimoji="1" lang="en-US" altLang="ja-JP" dirty="0"/>
              <a:t>Web</a:t>
            </a:r>
            <a:r>
              <a:rPr kumimoji="1" lang="ja-JP" altLang="en-US"/>
              <a:t>楽．</a:t>
            </a:r>
            <a:r>
              <a:rPr kumimoji="1" lang="en-US" altLang="ja-JP" dirty="0"/>
              <a:t>Mobile</a:t>
            </a:r>
            <a:r>
              <a:rPr kumimoji="1" lang="ja-JP" altLang="en-US"/>
              <a:t>だと，</a:t>
            </a:r>
            <a:r>
              <a:rPr kumimoji="1" lang="en-US" altLang="ja-JP" dirty="0"/>
              <a:t>Beacon</a:t>
            </a:r>
            <a:r>
              <a:rPr kumimoji="1" lang="ja-JP" altLang="en-US"/>
              <a:t>も合わせられるかもしれなくて良い</a:t>
            </a:r>
            <a:r>
              <a:rPr kumimoji="1" lang="en-US" altLang="ja-JP" dirty="0"/>
              <a:t>)</a:t>
            </a:r>
          </a:p>
          <a:p>
            <a:pPr lvl="1"/>
            <a:r>
              <a:rPr lang="en-US" altLang="ja-JP" dirty="0"/>
              <a:t>Line =&gt; Line</a:t>
            </a:r>
            <a:r>
              <a:rPr lang="ja-JP" altLang="en-US"/>
              <a:t>を登場させる部分を考える．基本機能の殆どを作ることができるかもしれない，一方で，ちょっと変なことやろうとするとめんどくさいだろうから，要相談</a:t>
            </a:r>
            <a:endParaRPr lang="en-US" altLang="ja-JP" dirty="0"/>
          </a:p>
          <a:p>
            <a:pPr lvl="1"/>
            <a:r>
              <a:rPr lang="en-US" altLang="ja-JP" dirty="0"/>
              <a:t>Algorithm =&gt; </a:t>
            </a:r>
            <a:r>
              <a:rPr lang="ja-JP" altLang="en-US"/>
              <a:t>マッチングを簡単にやるアルゴリズムを考える</a:t>
            </a:r>
            <a:r>
              <a:rPr lang="en-US" altLang="ja-JP" dirty="0"/>
              <a:t>&amp;</a:t>
            </a:r>
            <a:r>
              <a:rPr lang="ja-JP" altLang="en-US"/>
              <a:t>実装する必要あり</a:t>
            </a:r>
            <a:endParaRPr lang="en-US" altLang="ja-JP" dirty="0"/>
          </a:p>
          <a:p>
            <a:pPr lvl="1"/>
            <a:r>
              <a:rPr lang="ja-JP" altLang="en-US"/>
              <a:t>デバイス</a:t>
            </a:r>
            <a:r>
              <a:rPr lang="en-US" altLang="ja-JP" dirty="0"/>
              <a:t> =&gt; </a:t>
            </a:r>
            <a:r>
              <a:rPr lang="ja-JP" altLang="en-US"/>
              <a:t>なにか良い機能を実現できるデバイスがあれば作りたい．今の所わからない，</a:t>
            </a:r>
            <a:endParaRPr lang="en-US" altLang="ja-JP" dirty="0"/>
          </a:p>
        </p:txBody>
      </p:sp>
    </p:spTree>
    <p:extLst>
      <p:ext uri="{BB962C8B-B14F-4D97-AF65-F5344CB8AC3E}">
        <p14:creationId xmlns:p14="http://schemas.microsoft.com/office/powerpoint/2010/main" val="3892281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クォータブル</Template>
  <TotalTime>710</TotalTime>
  <Words>877</Words>
  <Application>Microsoft Macintosh PowerPoint</Application>
  <PresentationFormat>ワイド画面</PresentationFormat>
  <Paragraphs>95</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ＭＳ ゴシック</vt:lpstr>
      <vt:lpstr>Century Gothic</vt:lpstr>
      <vt:lpstr>Wingdings 2</vt:lpstr>
      <vt:lpstr>クォータブル</vt:lpstr>
      <vt:lpstr>JPHACK idea</vt:lpstr>
      <vt:lpstr>Limitations</vt:lpstr>
      <vt:lpstr>Ask Reasonably</vt:lpstr>
      <vt:lpstr>Increasing UX of asking something</vt:lpstr>
      <vt:lpstr>Theme</vt:lpstr>
      <vt:lpstr>Context of the theme</vt:lpstr>
      <vt:lpstr>Concept</vt:lpstr>
      <vt:lpstr>Requirements and functionalities</vt:lpstr>
      <vt:lpstr>MVP(にも満たないもの)</vt:lpstr>
      <vt:lpstr>Implementations</vt:lpstr>
      <vt:lpstr>Assets/Skill sets 好きなことやりたいよね</vt:lpstr>
      <vt:lpstr>Critics</vt:lpstr>
      <vt:lpstr>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JPHACK idea</dc:title>
  <dc:creator>木下 舜</dc:creator>
  <cp:lastModifiedBy>木下 舜</cp:lastModifiedBy>
  <cp:revision>7</cp:revision>
  <dcterms:created xsi:type="dcterms:W3CDTF">2018-10-24T21:04:30Z</dcterms:created>
  <dcterms:modified xsi:type="dcterms:W3CDTF">2018-10-26T21:05:29Z</dcterms:modified>
</cp:coreProperties>
</file>