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</p:sldIdLst>
  <p:sldSz cx="1908016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009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92" y="56"/>
      </p:cViewPr>
      <p:guideLst>
        <p:guide pos="6009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7239034" cy="1257300"/>
          </a:xfrm>
        </p:spPr>
        <p:txBody>
          <a:bodyPr/>
          <a:lstStyle>
            <a:lvl1pPr>
              <a:defRPr sz="4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2076450"/>
            <a:ext cx="17239034" cy="10542270"/>
          </a:xfrm>
        </p:spPr>
        <p:txBody>
          <a:bodyPr/>
          <a:lstStyle>
            <a:lvl1pPr>
              <a:defRPr sz="36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2pPr>
            <a:lvl3pPr>
              <a:defRPr sz="2800">
                <a:solidFill>
                  <a:schemeClr val="bg1">
                    <a:lumMod val="85000"/>
                    <a:lumOff val="15000"/>
                  </a:schemeClr>
                </a:solidFill>
              </a:defRPr>
            </a:lvl3pPr>
            <a:lvl4pPr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4pPr>
            <a:lvl5pPr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72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60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8542" y="8020050"/>
            <a:ext cx="15921491" cy="3360827"/>
          </a:xfrm>
        </p:spPr>
        <p:txBody>
          <a:bodyPr anchor="t"/>
          <a:lstStyle>
            <a:lvl1pPr marL="36000" algn="ctr">
              <a:lnSpc>
                <a:spcPct val="130000"/>
              </a:lnSpc>
              <a:spcBef>
                <a:spcPts val="960"/>
              </a:spcBef>
              <a:spcAft>
                <a:spcPts val="600"/>
              </a:spcAft>
              <a:defRPr sz="4000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8542" y="2057400"/>
            <a:ext cx="15921491" cy="542925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591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60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lIns="109728" tIns="109728" rIns="109728" bIns="91440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51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51"/>
            <a:ext cx="667286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6000751"/>
            <a:ext cx="75354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13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3" descr="抽象的なダイヤモンド パターンの背景">
            <a:extLst>
              <a:ext uri="{FF2B5EF4-FFF2-40B4-BE49-F238E27FC236}">
                <a16:creationId xmlns:a16="http://schemas.microsoft.com/office/drawing/2014/main" id="{6398E389-9B51-DC92-1A7B-59B8AD74DC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452" r="6693"/>
          <a:stretch/>
        </p:blipFill>
        <p:spPr>
          <a:xfrm>
            <a:off x="-6420" y="0"/>
            <a:ext cx="19093004" cy="13716000"/>
          </a:xfrm>
          <a:prstGeom prst="rect">
            <a:avLst/>
          </a:prstGeom>
        </p:spPr>
      </p:pic>
      <p:pic>
        <p:nvPicPr>
          <p:cNvPr id="8" name="図 7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6DBA04A-EE9F-56FA-BCBC-9F5263972C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5382370" y="12167870"/>
            <a:ext cx="3958052" cy="154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hf sldNum="0" hdr="0" ftr="0" dt="0"/>
  <p:txStyles>
    <p:titleStyle>
      <a:lvl1pPr algn="ctr" defTabSz="457200" rtl="0" eaLnBrk="1" latinLnBrk="0" hangingPunct="1">
        <a:lnSpc>
          <a:spcPct val="120000"/>
        </a:lnSpc>
        <a:spcBef>
          <a:spcPct val="0"/>
        </a:spcBef>
        <a:buNone/>
        <a:defRPr kumimoji="1" sz="4000" kern="1200" spc="15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 spc="16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 spc="16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 spc="16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 spc="16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 spc="16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600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5F8E1-44B1-2799-50CE-A409E84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Hack Day </a:t>
            </a:r>
            <a:r>
              <a:rPr kumimoji="1" lang="ja-JP" altLang="en-US" dirty="0"/>
              <a:t>中間発表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BA8AC7-4C21-0E64-E96A-22421E2F0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2076450"/>
            <a:ext cx="18564652" cy="10542270"/>
          </a:xfrm>
        </p:spPr>
        <p:txBody>
          <a:bodyPr/>
          <a:lstStyle/>
          <a:p>
            <a:r>
              <a:rPr kumimoji="1" lang="ja-JP" altLang="en-US" dirty="0"/>
              <a:t>チーム</a:t>
            </a:r>
            <a:r>
              <a:rPr kumimoji="1" lang="en-US" altLang="ja-JP" dirty="0"/>
              <a:t>ID			</a:t>
            </a:r>
            <a:r>
              <a:rPr kumimoji="1" lang="ja-JP" altLang="en-US" dirty="0"/>
              <a:t>：</a:t>
            </a:r>
            <a:r>
              <a:rPr kumimoji="1" lang="en-US" altLang="ja-JP" dirty="0"/>
              <a:t>os_2507</a:t>
            </a:r>
          </a:p>
          <a:p>
            <a:r>
              <a:rPr lang="ja-JP" altLang="en-US" dirty="0"/>
              <a:t>チーム名</a:t>
            </a:r>
            <a:r>
              <a:rPr lang="en-US" altLang="ja-JP" dirty="0"/>
              <a:t>			</a:t>
            </a:r>
            <a:r>
              <a:rPr lang="ja-JP" altLang="en-US" dirty="0"/>
              <a:t>：田中ストロングホールド</a:t>
            </a:r>
            <a:endParaRPr lang="en-US" altLang="ja-JP" dirty="0"/>
          </a:p>
          <a:p>
            <a:pPr marL="36900" indent="0">
              <a:buNone/>
            </a:pPr>
            <a:r>
              <a:rPr lang="en-US" altLang="ja-JP" dirty="0"/>
              <a:t>							 </a:t>
            </a:r>
            <a:r>
              <a:rPr lang="ja-JP" altLang="en-US" dirty="0"/>
              <a:t>今村賢人，江畑尚，大屋善彦，笹原悠太</a:t>
            </a:r>
            <a:endParaRPr lang="en-US" altLang="ja-JP" dirty="0"/>
          </a:p>
          <a:p>
            <a:r>
              <a:rPr kumimoji="1" lang="ja-JP" altLang="en-US" dirty="0"/>
              <a:t>○○</a:t>
            </a:r>
            <a:r>
              <a:rPr kumimoji="1" lang="en-US" altLang="ja-JP" dirty="0"/>
              <a:t>×Tech	</a:t>
            </a:r>
            <a:r>
              <a:rPr kumimoji="1" lang="ja-JP" altLang="en-US" dirty="0"/>
              <a:t>：生活</a:t>
            </a:r>
            <a:r>
              <a:rPr kumimoji="1" lang="en-US" altLang="ja-JP" dirty="0"/>
              <a:t>×Tech</a:t>
            </a:r>
          </a:p>
          <a:p>
            <a:r>
              <a:rPr lang="ja-JP" altLang="en-US" dirty="0"/>
              <a:t>プロダクト名</a:t>
            </a:r>
            <a:r>
              <a:rPr lang="en-US" altLang="ja-JP" dirty="0"/>
              <a:t>	</a:t>
            </a:r>
            <a:r>
              <a:rPr lang="ja-JP" altLang="en-US" dirty="0"/>
              <a:t>：組み</a:t>
            </a:r>
            <a:r>
              <a:rPr lang="en-US" altLang="ja-JP" dirty="0"/>
              <a:t>Talk</a:t>
            </a:r>
          </a:p>
          <a:p>
            <a:r>
              <a:rPr kumimoji="1" lang="ja-JP" altLang="en-US" dirty="0"/>
              <a:t>アイデア内容</a:t>
            </a:r>
            <a:r>
              <a:rPr kumimoji="1" lang="en-US" altLang="ja-JP" dirty="0"/>
              <a:t>	</a:t>
            </a:r>
            <a:r>
              <a:rPr kumimoji="1" lang="ja-JP" altLang="en-US" dirty="0"/>
              <a:t>：家具の組み立てを</a:t>
            </a:r>
            <a:r>
              <a:rPr kumimoji="1" lang="en-US" altLang="ja-JP" dirty="0"/>
              <a:t>AI</a:t>
            </a:r>
            <a:r>
              <a:rPr kumimoji="1" lang="ja-JP" altLang="en-US" dirty="0"/>
              <a:t>が</a:t>
            </a:r>
            <a:r>
              <a:rPr lang="ja-JP" altLang="en-US" dirty="0"/>
              <a:t>対話型で支援する</a:t>
            </a:r>
            <a:endParaRPr lang="en-US" altLang="ja-JP" dirty="0"/>
          </a:p>
          <a:p>
            <a:pPr marL="36900" indent="0">
              <a:buNone/>
            </a:pPr>
            <a:r>
              <a:rPr kumimoji="1" lang="en-US" altLang="ja-JP" dirty="0"/>
              <a:t>							 </a:t>
            </a:r>
            <a:r>
              <a:rPr lang="ja-JP" altLang="en-US" dirty="0"/>
              <a:t>家具の組み立て説明書をアップロードするだけで、組み立て中の疑問を</a:t>
            </a:r>
            <a:r>
              <a:rPr lang="en-US" altLang="ja-JP" dirty="0"/>
              <a:t>								 	</a:t>
            </a:r>
            <a:r>
              <a:rPr lang="ja-JP" altLang="en-US" dirty="0"/>
              <a:t> 自然な会話で解決できる</a:t>
            </a:r>
            <a:r>
              <a:rPr lang="en-US" altLang="ja-JP" dirty="0"/>
              <a:t>AI</a:t>
            </a:r>
            <a:r>
              <a:rPr lang="ja-JP" altLang="en-US" dirty="0"/>
              <a:t>アシスタント</a:t>
            </a:r>
            <a:endParaRPr kumimoji="1" lang="en-US" altLang="ja-JP" dirty="0"/>
          </a:p>
          <a:p>
            <a:r>
              <a:rPr lang="ja-JP" altLang="en-US" dirty="0"/>
              <a:t>言語</a:t>
            </a:r>
            <a:r>
              <a:rPr lang="en-US" altLang="ja-JP" dirty="0"/>
              <a:t>	</a:t>
            </a:r>
            <a:r>
              <a:rPr lang="ja-JP" altLang="en-US" dirty="0"/>
              <a:t>や技術</a:t>
            </a:r>
            <a:r>
              <a:rPr lang="en-US" altLang="ja-JP" dirty="0"/>
              <a:t>	</a:t>
            </a:r>
            <a:r>
              <a:rPr lang="ja-JP" altLang="en-US" dirty="0"/>
              <a:t>：</a:t>
            </a:r>
            <a:r>
              <a:rPr lang="en-US" altLang="ja-JP" dirty="0"/>
              <a:t>TypeScript, Next.js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9398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ベント関連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Slate">
      <a:majorFont>
        <a:latin typeface="Meiry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Meiry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イベント関連" id="{050890F3-FECF-40F0-9224-E268A927234C}" vid="{563FB60A-E81E-4C28-9C4C-8BE8723983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イベント関連</Template>
  <TotalTime>32</TotalTime>
  <Words>119</Words>
  <Application>Microsoft Office PowerPoint</Application>
  <PresentationFormat>ユーザー設定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Meiryo</vt:lpstr>
      <vt:lpstr>Wingdings 2</vt:lpstr>
      <vt:lpstr>イベント関連</vt:lpstr>
      <vt:lpstr>Hack Day 中間発表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SASAHARA Yuta</dc:creator>
  <cp:lastModifiedBy>SASAHARA Yuta</cp:lastModifiedBy>
  <cp:revision>6</cp:revision>
  <dcterms:created xsi:type="dcterms:W3CDTF">2025-10-18T08:18:17Z</dcterms:created>
  <dcterms:modified xsi:type="dcterms:W3CDTF">2025-10-18T08:53:54Z</dcterms:modified>
</cp:coreProperties>
</file>