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9"/>
  </p:normalViewPr>
  <p:slideViewPr>
    <p:cSldViewPr snapToGrid="0" snapToObjects="1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BAE4-4C4E-0644-91AD-16F6C2EBD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14538-804F-D343-B095-20687A5DD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2FF19-2392-D949-A276-45699842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CD-AF9D-1648-A875-336985FF0BCC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512F-BF6E-2E4F-8540-7A9A14D9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B650D-8DB1-1C40-A4A6-4E4B5DCC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1138-0950-D545-94DD-FCD9C95D7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6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1856-108E-494F-A30D-61D92A80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57612-E06A-2642-9860-3D016E811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32647-BFE7-CB43-BBBD-52DEE6F0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CD-AF9D-1648-A875-336985FF0BCC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550F8-D8FC-C241-A9DA-16AE947D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116DA-9BC9-3E44-8E8A-0391D83C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1138-0950-D545-94DD-FCD9C95D7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7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7D37F-6897-6448-A692-BCA43AB40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82B0C-8100-F84C-A3C8-CAF0B144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E6706-4EEE-E04B-8B48-7DCB7739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CD-AF9D-1648-A875-336985FF0BCC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E629-B549-C048-AEBA-43625F09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1E45-1157-7041-9FD6-4F45A5BE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1138-0950-D545-94DD-FCD9C95D7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8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4108-B42C-174F-AC0A-F5D64642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F6BF7-1237-8640-9858-B681AF943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D3ABE-BCFA-8647-A84E-C7F25C6E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CD-AF9D-1648-A875-336985FF0BCC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A9480-487F-0B46-8256-33C80BC1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864C1-57DF-D646-9AE6-ECCB6036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1138-0950-D545-94DD-FCD9C95D7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0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800F-6C74-A248-B334-40D3ABCB9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DE7FB-021E-BE44-A1F6-5B75B1D3C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FD11D-C4DA-9843-9B46-DC0C7462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CD-AF9D-1648-A875-336985FF0BCC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95314-C230-C245-A075-DF7C204B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B8301-6804-D64E-B0C6-1628AD74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1138-0950-D545-94DD-FCD9C95D7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5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7F72-30A7-0844-AA5C-9A6077FD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EADF0-ECCA-3549-903F-E7D05AA14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F6F4A-E2CB-F141-BD65-9681C6425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57908-6AFB-644F-81D3-3250D12B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CD-AF9D-1648-A875-336985FF0BCC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78227-3B45-004F-84F9-AD6372F0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797D8-C41E-6C45-BF9F-6FAFCD13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1138-0950-D545-94DD-FCD9C95D7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3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EDBC-21B8-6343-AF3F-00363CE6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0B23B-AB7F-3548-8AB0-38EDF566F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2B545-479E-CC44-82E4-65AEB17C7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62532-CF48-624A-838F-0D90CD8E4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F55DD-5800-E14E-991A-A0A78100E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0A676-B167-0B44-81B0-4B53357B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CD-AF9D-1648-A875-336985FF0BCC}" type="datetimeFigureOut">
              <a:rPr lang="en-US" smtClean="0"/>
              <a:t>7/22/19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5FE26-E8AC-5443-9065-76B801A2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36B84-FE8F-194D-9F54-4BD11D11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1138-0950-D545-94DD-FCD9C95D7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2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2524-4976-CB4F-9D02-0BBDF654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2133D-5033-E743-B215-5C963AF8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CD-AF9D-1648-A875-336985FF0BCC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253C1-0F62-A54C-9E7B-D3C3343C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47E83-8E50-C24D-8FFE-59D98A43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1138-0950-D545-94DD-FCD9C95D7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4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3A584-EAB8-E44D-8F50-1E5BEBF26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CD-AF9D-1648-A875-336985FF0BCC}" type="datetimeFigureOut">
              <a:rPr lang="en-US" smtClean="0"/>
              <a:t>7/22/19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52726-312C-A045-8DD2-3AA6EA29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2F3BF-DA13-F040-A21A-E5682FC0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1138-0950-D545-94DD-FCD9C95D7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4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B46D-21D9-E942-BBA1-E5898FC6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43B33-2A2F-964F-867F-379506DC8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A0102-4C0C-EB4E-A853-103C5A918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07C50-A158-FE47-B114-A24357B0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CD-AF9D-1648-A875-336985FF0BCC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E66CC-2BC5-F844-97B8-D6331714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0AB34-3670-4C48-A399-74E84E51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1138-0950-D545-94DD-FCD9C95D7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6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9254-0567-1940-8973-DA2FFBCC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0A1EF4-5B8C-FF4F-8833-49BD3AF1A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E41EB-EAE4-184D-973A-3E0CD0DEA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C71A3-0258-3E45-96C2-3E5FC8B7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26CD-AF9D-1648-A875-336985FF0BCC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8A5A6-F09C-044E-8A01-88BB3CA5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8B719-A6D3-2345-AC3E-C8837CA9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1138-0950-D545-94DD-FCD9C95D7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2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095CB-F5CF-B24E-B99A-31591273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E0D37-EC1F-9249-BC28-44DDB2D1A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6882A-591B-4A4C-B271-7EF6CBE77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D26CD-AF9D-1648-A875-336985FF0BCC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78EE8-7FD4-9A4C-8715-1F8F56EF2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F55E5-A09B-B94A-81AF-9C12F24BE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1138-0950-D545-94DD-FCD9C95D7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3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9C90D10-7E96-C945-ABD6-E28708E50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9" y="1212581"/>
            <a:ext cx="3973788" cy="205643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D3BD48F-728C-564C-95EB-A3C220D15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878" y="1249157"/>
            <a:ext cx="3851034" cy="198328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73A7CC2-FE10-BB42-B183-1BFD098BF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088" y="847715"/>
            <a:ext cx="3945288" cy="254470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6592F4-E29E-354E-95E5-32FCDDF1B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8" y="4468208"/>
            <a:ext cx="3978913" cy="22580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88BEF2-9A9F-AA45-88F1-9834138A0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5389" y="4468208"/>
            <a:ext cx="3861222" cy="21429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42B3522-9CDD-7F4E-B232-1E18332002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3088" y="4468208"/>
            <a:ext cx="3978912" cy="218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4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C3490A-3ED1-E745-8F06-FD238C15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9" y="1128498"/>
            <a:ext cx="3973788" cy="2056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59C029-6325-1543-98DB-570FFB7DF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918" y="1259667"/>
            <a:ext cx="3851034" cy="19832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6CB213-4F3F-CA4E-92DD-327E63B49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088" y="984349"/>
            <a:ext cx="3945288" cy="2544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A1C769-0870-CD41-AD5D-579F2E286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8" y="4289533"/>
            <a:ext cx="3978913" cy="22580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D2601A-964D-D743-B426-0DA9B8A71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7119" y="4190251"/>
            <a:ext cx="3861222" cy="2142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6D284-C429-7D49-BB77-1EFD037814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2489" y="4314947"/>
            <a:ext cx="3978912" cy="218840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9BA879-EBFF-7C47-AD50-6BD92C9D8026}"/>
              </a:ext>
            </a:extLst>
          </p:cNvPr>
          <p:cNvCxnSpPr/>
          <p:nvPr/>
        </p:nvCxnSpPr>
        <p:spPr>
          <a:xfrm>
            <a:off x="-147145" y="3550079"/>
            <a:ext cx="12717517" cy="3657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E96EC-FB27-224B-9CDC-2F79AB4E3A56}"/>
              </a:ext>
            </a:extLst>
          </p:cNvPr>
          <p:cNvCxnSpPr>
            <a:cxnSpLocks/>
          </p:cNvCxnSpPr>
          <p:nvPr/>
        </p:nvCxnSpPr>
        <p:spPr>
          <a:xfrm>
            <a:off x="4092343" y="-21020"/>
            <a:ext cx="0" cy="691580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776B95-5EA9-614D-B137-5CEEF0677265}"/>
              </a:ext>
            </a:extLst>
          </p:cNvPr>
          <p:cNvCxnSpPr>
            <a:cxnSpLocks/>
          </p:cNvCxnSpPr>
          <p:nvPr/>
        </p:nvCxnSpPr>
        <p:spPr>
          <a:xfrm>
            <a:off x="8108726" y="-28904"/>
            <a:ext cx="0" cy="691580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1E2D6E-7340-D34F-A773-69D1EAC051BD}"/>
              </a:ext>
            </a:extLst>
          </p:cNvPr>
          <p:cNvSpPr txBox="1"/>
          <p:nvPr/>
        </p:nvSpPr>
        <p:spPr>
          <a:xfrm>
            <a:off x="2148" y="7245"/>
            <a:ext cx="1218985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Machine Learning </a:t>
            </a:r>
            <a:r>
              <a:rPr lang="en-US" sz="2400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Cheatsheet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51B22E-6CB6-3D4D-9AFC-0AC94E39A7ED}"/>
              </a:ext>
            </a:extLst>
          </p:cNvPr>
          <p:cNvSpPr txBox="1"/>
          <p:nvPr/>
        </p:nvSpPr>
        <p:spPr>
          <a:xfrm>
            <a:off x="-8345" y="587141"/>
            <a:ext cx="409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Backdoors and Watermarks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88BA61-DE82-504C-AF8D-CA07868E960E}"/>
              </a:ext>
            </a:extLst>
          </p:cNvPr>
          <p:cNvSpPr txBox="1"/>
          <p:nvPr/>
        </p:nvSpPr>
        <p:spPr>
          <a:xfrm>
            <a:off x="4100689" y="598870"/>
            <a:ext cx="4007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Impersonation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7BE8A1-FE50-C94B-9D1A-7827D256B09C}"/>
              </a:ext>
            </a:extLst>
          </p:cNvPr>
          <p:cNvSpPr txBox="1"/>
          <p:nvPr/>
        </p:nvSpPr>
        <p:spPr>
          <a:xfrm>
            <a:off x="8099658" y="583890"/>
            <a:ext cx="4100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Adversarial Examples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C89E87-084C-8F44-87CF-CE6A9B3249F3}"/>
              </a:ext>
            </a:extLst>
          </p:cNvPr>
          <p:cNvSpPr txBox="1"/>
          <p:nvPr/>
        </p:nvSpPr>
        <p:spPr>
          <a:xfrm>
            <a:off x="12658" y="3752181"/>
            <a:ext cx="409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Data Poisoning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80F51-8CB1-1747-8ABE-70DBFC1035B4}"/>
              </a:ext>
            </a:extLst>
          </p:cNvPr>
          <p:cNvSpPr txBox="1"/>
          <p:nvPr/>
        </p:nvSpPr>
        <p:spPr>
          <a:xfrm>
            <a:off x="8099659" y="3749981"/>
            <a:ext cx="4079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Membership Inference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DFD33C-3551-874B-9A30-656C3BD6407C}"/>
              </a:ext>
            </a:extLst>
          </p:cNvPr>
          <p:cNvSpPr txBox="1"/>
          <p:nvPr/>
        </p:nvSpPr>
        <p:spPr>
          <a:xfrm>
            <a:off x="4082552" y="3749981"/>
            <a:ext cx="4025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Model Inversion and Stealing</a:t>
            </a:r>
          </a:p>
        </p:txBody>
      </p:sp>
    </p:spTree>
    <p:extLst>
      <p:ext uri="{BB962C8B-B14F-4D97-AF65-F5344CB8AC3E}">
        <p14:creationId xmlns:p14="http://schemas.microsoft.com/office/powerpoint/2010/main" val="157062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Hall</dc:creator>
  <cp:lastModifiedBy>Patrick Hall</cp:lastModifiedBy>
  <cp:revision>4</cp:revision>
  <dcterms:created xsi:type="dcterms:W3CDTF">2019-07-22T15:30:07Z</dcterms:created>
  <dcterms:modified xsi:type="dcterms:W3CDTF">2019-07-22T15:47:35Z</dcterms:modified>
</cp:coreProperties>
</file>