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A132-3358-9C4C-BA7A-121379C4D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792D9-FCE8-0847-9DA6-D3C9A2EC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32D1-D592-6345-B697-4E764223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44D7-4BDB-0B4A-848B-4E6E7810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C0A9-A956-5E4A-883B-B019E7EE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314F-285A-E040-BC97-ACDD1095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377A1-B97B-0040-AFDB-42D5C4AD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ECE6-8443-9247-AABE-82733BE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2AF7-7C6E-C449-B50A-6D5A79A3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F6E3-4215-454A-8F64-48FA090E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DB23-C7F6-0E47-BCDF-C4821749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08DB8-0903-0646-9E47-87333F23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DF9B-08FF-FE40-B1CB-125460F5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B7BC-AA71-B14C-85BF-35DAFDF2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8A8D-403A-FD44-B630-13E0884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31A7-0A2D-CB49-B108-916B059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04FB-ECB5-5740-90B8-C829BD6B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D6CB-81FA-BE4C-8AC6-2DB786E7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F93AF-5383-D340-A701-F062FB36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A5D0-0105-9E4E-9789-88371BA6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E140-F051-EE4D-9ED1-C4190C1E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5411-FB31-2D46-832A-EA7A36CC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6405-F491-A44F-A72F-4E13876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46FA-CE36-6F4A-8D02-7699F311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8921-3C54-6C42-9ABE-795A968F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C6F4-63A5-594C-9874-15CB57BF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95D9-01F8-1346-8EC7-45620B1A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7C5B-E875-3E44-B386-031836BD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EF73-0E55-1942-B789-D0CD7464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07C4-0639-4F4C-BCA0-DC36D5CF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D739-CDB7-DF47-90E9-D362F87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4AFD-330C-5B48-914B-91CB029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CBC7-9072-0740-8434-1776707A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E897-9CFE-F141-9777-8826B9B7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FE08-4F17-FE43-90FB-59EB501D6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EB3F-0A60-634C-8E39-B739B5BBE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34FAE-A72E-B147-8660-D1CBB35F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6A01-BB9E-0D47-9F8D-60C63D34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FF2A1-AE92-5C42-B896-E2530120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ABDC-25C4-1245-BB07-04C42979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4FDA0-D618-AF44-99F3-6871A290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55AF-49A1-134A-85F6-073E7E8F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79148-EB62-8847-BE0D-23EA6C5A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DA1B1-2248-0A48-80EA-60C5DD58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56B67-80BC-AB48-9A8A-9AD3D55C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9ACBE-BC1D-6346-97F3-2669AC9D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9F4B-EB3B-D141-911E-30CE555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CFDA-7876-8545-8EE4-3B4CB039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F79B-BF08-A242-BFE1-6F3017FE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EFFC-04D2-F646-B70D-A1DBD9A2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1A3FB-9156-954C-B01E-38BDEDFE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8078-64E1-BB40-B33C-DDC370D4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27F0-6161-9A46-9DBC-AD576177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D877B-539F-6F46-846A-30C8E5DD4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72D3A-D3F6-BE4F-8C9F-03A08893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8164-CFCA-D44C-9F77-7ABD0EC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99BD-CF31-4640-AB2C-403A3C8A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2AC7-2833-CA4A-BE62-3AF9736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9A8D9-C5F9-4D4B-92DD-644E6A1D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F84E-7D68-F840-9DF2-DB3D5098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D5C6-3C3A-C041-9839-A88A6828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CD81-9D33-F643-BC88-946E56FB5548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5E76-CA3F-5D40-9DF5-5CAF6B04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785A-A3EE-8A44-8E78-02B02013D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A4F7-088D-9140-B3DB-BD7FA8481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E80EA-2833-8142-8EEF-850338596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6" y="2438550"/>
            <a:ext cx="8315326" cy="4267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4C647-563A-5447-8392-EB12657DB30C}"/>
              </a:ext>
            </a:extLst>
          </p:cNvPr>
          <p:cNvSpPr txBox="1"/>
          <p:nvPr/>
        </p:nvSpPr>
        <p:spPr>
          <a:xfrm>
            <a:off x="1828800" y="114301"/>
            <a:ext cx="841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Predicting the Success of a Recipe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E5069-8B53-E14E-B7EF-0F82AA58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808976"/>
            <a:ext cx="6600825" cy="149092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DC3DA1B-46C8-854F-8B06-67752719BD5E}"/>
              </a:ext>
            </a:extLst>
          </p:cNvPr>
          <p:cNvSpPr/>
          <p:nvPr/>
        </p:nvSpPr>
        <p:spPr>
          <a:xfrm>
            <a:off x="5029200" y="842990"/>
            <a:ext cx="2386012" cy="1142973"/>
          </a:xfrm>
          <a:prstGeom prst="ellipse">
            <a:avLst/>
          </a:prstGeom>
          <a:noFill/>
          <a:ln w="2222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E3C31-D6AA-B744-8A44-3F59CA8F1687}"/>
              </a:ext>
            </a:extLst>
          </p:cNvPr>
          <p:cNvSpPr txBox="1"/>
          <p:nvPr/>
        </p:nvSpPr>
        <p:spPr>
          <a:xfrm>
            <a:off x="7529512" y="131553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Success Score = Rating * ”Make it again”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89AFA-7C2F-3D48-9912-B84DFF6E7D47}"/>
              </a:ext>
            </a:extLst>
          </p:cNvPr>
          <p:cNvSpPr txBox="1"/>
          <p:nvPr/>
        </p:nvSpPr>
        <p:spPr>
          <a:xfrm>
            <a:off x="405062" y="3736318"/>
            <a:ext cx="3011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Choosing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32609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3A601-FA7D-994F-AC85-0A3DEA17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5" y="267867"/>
            <a:ext cx="10515599" cy="6568271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216FDD9-CBE1-3547-8352-6CD6ED41AAF3}"/>
              </a:ext>
            </a:extLst>
          </p:cNvPr>
          <p:cNvSpPr/>
          <p:nvPr/>
        </p:nvSpPr>
        <p:spPr>
          <a:xfrm>
            <a:off x="1261158" y="267867"/>
            <a:ext cx="10668906" cy="3189708"/>
          </a:xfrm>
          <a:prstGeom prst="frame">
            <a:avLst>
              <a:gd name="adj1" fmla="val 412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8654B-8909-8844-8DDB-902730402124}"/>
              </a:ext>
            </a:extLst>
          </p:cNvPr>
          <p:cNvSpPr txBox="1"/>
          <p:nvPr/>
        </p:nvSpPr>
        <p:spPr>
          <a:xfrm rot="16200000">
            <a:off x="-271462" y="1485900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Success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8906B-0912-F240-A15E-46E052D566B1}"/>
              </a:ext>
            </a:extLst>
          </p:cNvPr>
          <p:cNvSpPr txBox="1"/>
          <p:nvPr/>
        </p:nvSpPr>
        <p:spPr>
          <a:xfrm rot="16200000">
            <a:off x="-271462" y="4738689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6656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A5D12E-E656-AF4A-9070-F4079E12BE16}"/>
              </a:ext>
            </a:extLst>
          </p:cNvPr>
          <p:cNvGrpSpPr/>
          <p:nvPr/>
        </p:nvGrpSpPr>
        <p:grpSpPr>
          <a:xfrm>
            <a:off x="711974" y="777958"/>
            <a:ext cx="5431651" cy="4995866"/>
            <a:chOff x="4855349" y="1562100"/>
            <a:chExt cx="5431651" cy="49958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9ADC26-E2F2-5048-8A99-9C1C8EBC7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772" b="5388"/>
            <a:stretch/>
          </p:blipFill>
          <p:spPr>
            <a:xfrm>
              <a:off x="4855349" y="5164142"/>
              <a:ext cx="5431651" cy="13938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9933DF-FFEF-E043-891B-75B60BE15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65"/>
            <a:stretch/>
          </p:blipFill>
          <p:spPr>
            <a:xfrm>
              <a:off x="4912501" y="1562100"/>
              <a:ext cx="5374499" cy="36068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05C4B3-E456-424B-A437-D3470A286286}"/>
              </a:ext>
            </a:extLst>
          </p:cNvPr>
          <p:cNvSpPr txBox="1"/>
          <p:nvPr/>
        </p:nvSpPr>
        <p:spPr>
          <a:xfrm>
            <a:off x="769126" y="6275392"/>
            <a:ext cx="24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MSE = 1.99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D37657-FADC-5141-9CA9-3389E99F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25" y="1625600"/>
            <a:ext cx="5156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2018-01-31T21:16:06Z</dcterms:created>
  <dcterms:modified xsi:type="dcterms:W3CDTF">2018-01-31T22:39:23Z</dcterms:modified>
</cp:coreProperties>
</file>