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60" r:id="rId8"/>
    <p:sldId id="266"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0704" autoAdjust="0"/>
  </p:normalViewPr>
  <p:slideViewPr>
    <p:cSldViewPr snapToGrid="0">
      <p:cViewPr varScale="1">
        <p:scale>
          <a:sx n="119" d="100"/>
          <a:sy n="119" d="100"/>
        </p:scale>
        <p:origin x="27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s-ES"/>
              <a:t>Haga clic en el icono para agregar un elemento gráfico SmartArt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‹Nº›</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os objeto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s-ES"/>
              <a:t>Haga clic en el icono para agregar un gráfico</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s-ES"/>
              <a:t>Haga clic en el icono para agregar una tabla</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‹Nº›</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REDES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Jorge Parra Hidalgo</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Temas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err="1"/>
              <a:t>Modelo</a:t>
            </a:r>
            <a:r>
              <a:rPr lang="en-US" dirty="0"/>
              <a:t> OSI</a:t>
            </a:r>
          </a:p>
          <a:p>
            <a:r>
              <a:rPr lang="en-US" dirty="0"/>
              <a:t>Layer 1</a:t>
            </a:r>
          </a:p>
          <a:p>
            <a:r>
              <a:rPr lang="en-US" dirty="0"/>
              <a:t>Layer 2</a:t>
            </a:r>
          </a:p>
          <a:p>
            <a:r>
              <a:rPr lang="en-US" dirty="0"/>
              <a:t>Layer 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err="1"/>
              <a:t>Modelo</a:t>
            </a:r>
            <a:r>
              <a:rPr lang="en-US" dirty="0"/>
              <a:t> </a:t>
            </a:r>
            <a:r>
              <a:rPr lang="en-US" dirty="0" err="1"/>
              <a:t>osi</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Layer 1</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Layer 2</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Layer 3</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Tema d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{1F7FD5F9-006E-4919-811C-202644143F6B}tf67328976_win32</Template>
  <TotalTime>129</TotalTime>
  <Words>186</Words>
  <Application>Microsoft Office PowerPoint</Application>
  <PresentationFormat>Panorámica</PresentationFormat>
  <Paragraphs>33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Tenorite</vt:lpstr>
      <vt:lpstr>Tema de Office</vt:lpstr>
      <vt:lpstr>REDES</vt:lpstr>
      <vt:lpstr>Temas</vt:lpstr>
      <vt:lpstr>Modelo osi</vt:lpstr>
      <vt:lpstr>Layer 1</vt:lpstr>
      <vt:lpstr>Layer 2</vt:lpstr>
      <vt:lpstr>Layer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dc:title>
  <dc:creator>Jorge Parra Hidalgo</dc:creator>
  <cp:lastModifiedBy>Jorge Parra Hidalgo</cp:lastModifiedBy>
  <cp:revision>1</cp:revision>
  <dcterms:created xsi:type="dcterms:W3CDTF">2024-02-21T03:56:17Z</dcterms:created>
  <dcterms:modified xsi:type="dcterms:W3CDTF">2024-02-21T06:06:10Z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