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6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704" autoAdjust="0"/>
  </p:normalViewPr>
  <p:slideViewPr>
    <p:cSldViewPr snapToGrid="0">
      <p:cViewPr>
        <p:scale>
          <a:sx n="80" d="100"/>
          <a:sy n="80" d="100"/>
        </p:scale>
        <p:origin x="9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REDES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Jorge Parra Hidalgo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OSI</a:t>
            </a:r>
          </a:p>
          <a:p>
            <a:r>
              <a:rPr lang="en-US" dirty="0"/>
              <a:t>Layer 1</a:t>
            </a:r>
          </a:p>
          <a:p>
            <a:r>
              <a:rPr lang="en-US" dirty="0"/>
              <a:t>Layer 2</a:t>
            </a:r>
          </a:p>
          <a:p>
            <a:r>
              <a:rPr lang="en-US" dirty="0"/>
              <a:t>Layer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4" y="466726"/>
            <a:ext cx="5111750" cy="1204912"/>
          </a:xfrm>
        </p:spPr>
        <p:txBody>
          <a:bodyPr>
            <a:normAutofit/>
          </a:bodyPr>
          <a:lstStyle/>
          <a:p>
            <a:r>
              <a:rPr lang="en-US" sz="4800" dirty="0" err="1"/>
              <a:t>Modelo</a:t>
            </a:r>
            <a:r>
              <a:rPr lang="en-US" sz="4800" dirty="0"/>
              <a:t> </a:t>
            </a:r>
            <a:r>
              <a:rPr lang="en-US" sz="4800" dirty="0" err="1"/>
              <a:t>osi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45" y="2021544"/>
            <a:ext cx="5111750" cy="3174923"/>
          </a:xfrm>
        </p:spPr>
        <p:txBody>
          <a:bodyPr>
            <a:normAutofit/>
          </a:bodyPr>
          <a:lstStyle/>
          <a:p>
            <a:r>
              <a:rPr lang="en-US" sz="2800" dirty="0"/>
              <a:t>OSI = Open System Interconnection</a:t>
            </a:r>
          </a:p>
          <a:p>
            <a:endParaRPr lang="en-US" sz="2800" dirty="0"/>
          </a:p>
          <a:p>
            <a:r>
              <a:rPr lang="en-US" sz="2800" dirty="0"/>
              <a:t>7 </a:t>
            </a:r>
            <a:r>
              <a:rPr lang="en-US" sz="2800" dirty="0" err="1"/>
              <a:t>capas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Introducción al modelo OSI – El Ingesor">
            <a:extLst>
              <a:ext uri="{FF2B5EF4-FFF2-40B4-BE49-F238E27FC236}">
                <a16:creationId xmlns:a16="http://schemas.microsoft.com/office/drawing/2014/main" id="{49105562-FC1C-091D-5B92-CAA6DCB2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9" y="736988"/>
            <a:ext cx="6560634" cy="49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2" y="73622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Layer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217" y="3010694"/>
            <a:ext cx="3924300" cy="823912"/>
          </a:xfrm>
        </p:spPr>
        <p:txBody>
          <a:bodyPr/>
          <a:lstStyle/>
          <a:p>
            <a:r>
              <a:rPr lang="en-US" sz="4000" dirty="0" err="1"/>
              <a:t>Capa</a:t>
            </a:r>
            <a:r>
              <a:rPr lang="en-US" sz="4000" dirty="0"/>
              <a:t>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944" y="3961507"/>
            <a:ext cx="3924300" cy="1997867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Cualquier</a:t>
            </a:r>
            <a:r>
              <a:rPr lang="en-US" sz="3200" dirty="0"/>
              <a:t> </a:t>
            </a:r>
            <a:r>
              <a:rPr lang="en-US" sz="3200" dirty="0" err="1"/>
              <a:t>cosa</a:t>
            </a:r>
            <a:r>
              <a:rPr lang="en-US" sz="3200" dirty="0"/>
              <a:t> </a:t>
            </a:r>
            <a:r>
              <a:rPr lang="en-US" sz="3200" dirty="0" err="1"/>
              <a:t>fisica</a:t>
            </a:r>
            <a:endParaRPr lang="en-US" sz="3200" dirty="0"/>
          </a:p>
          <a:p>
            <a:r>
              <a:rPr lang="en-US" sz="3200" dirty="0" err="1"/>
              <a:t>Señales</a:t>
            </a:r>
            <a:r>
              <a:rPr lang="en-US" sz="3200" dirty="0"/>
              <a:t> </a:t>
            </a:r>
            <a:r>
              <a:rPr lang="en-US" sz="3200" dirty="0" err="1"/>
              <a:t>electricas</a:t>
            </a:r>
            <a:endParaRPr lang="en-US" sz="3200" dirty="0"/>
          </a:p>
          <a:p>
            <a:r>
              <a:rPr lang="en-US" sz="3200" dirty="0"/>
              <a:t>ethernet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What does an ethernet cable do?">
            <a:extLst>
              <a:ext uri="{FF2B5EF4-FFF2-40B4-BE49-F238E27FC236}">
                <a16:creationId xmlns:a16="http://schemas.microsoft.com/office/drawing/2014/main" id="{50A1AF98-8BD5-42D4-40E9-77E9DD43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01" y="73622"/>
            <a:ext cx="39243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n Ethernet Cable? What You Need to Know">
            <a:extLst>
              <a:ext uri="{FF2B5EF4-FFF2-40B4-BE49-F238E27FC236}">
                <a16:creationId xmlns:a16="http://schemas.microsoft.com/office/drawing/2014/main" id="{12E7985D-902B-AFC8-D1B4-8265BC54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61" y="3730239"/>
            <a:ext cx="5785922" cy="28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834" y="1481178"/>
            <a:ext cx="5111750" cy="1204912"/>
          </a:xfrm>
        </p:spPr>
        <p:txBody>
          <a:bodyPr>
            <a:normAutofit/>
          </a:bodyPr>
          <a:lstStyle/>
          <a:p>
            <a:r>
              <a:rPr lang="en-US" sz="6000" dirty="0"/>
              <a:t>Layer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050" y="3246793"/>
            <a:ext cx="5111750" cy="223714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Switches/Hubs</a:t>
            </a:r>
          </a:p>
          <a:p>
            <a:r>
              <a:rPr lang="en-US" sz="3200" dirty="0"/>
              <a:t>Frames</a:t>
            </a:r>
          </a:p>
          <a:p>
            <a:r>
              <a:rPr lang="en-US" sz="3200" dirty="0"/>
              <a:t>Mac Address</a:t>
            </a:r>
          </a:p>
          <a:p>
            <a:r>
              <a:rPr lang="en-US" sz="3200" dirty="0" err="1"/>
              <a:t>Vlan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Difference Between a Switch and a Hub - javatpoint">
            <a:extLst>
              <a:ext uri="{FF2B5EF4-FFF2-40B4-BE49-F238E27FC236}">
                <a16:creationId xmlns:a16="http://schemas.microsoft.com/office/drawing/2014/main" id="{9F9E40BC-554D-89EA-74AD-0D9924DF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" y="268792"/>
            <a:ext cx="5715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 MAC Address? How to Find My MAC Address">
            <a:extLst>
              <a:ext uri="{FF2B5EF4-FFF2-40B4-BE49-F238E27FC236}">
                <a16:creationId xmlns:a16="http://schemas.microsoft.com/office/drawing/2014/main" id="{EBB93F59-B7E9-6A21-6716-2FEDAC64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1" y="3541940"/>
            <a:ext cx="5111750" cy="287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151" y="200722"/>
            <a:ext cx="4179570" cy="1122100"/>
          </a:xfrm>
        </p:spPr>
        <p:txBody>
          <a:bodyPr/>
          <a:lstStyle/>
          <a:p>
            <a:r>
              <a:rPr lang="en-US" sz="7200" dirty="0"/>
              <a:t>Layer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443" y="1565420"/>
            <a:ext cx="2661557" cy="1980668"/>
          </a:xfrm>
        </p:spPr>
        <p:txBody>
          <a:bodyPr>
            <a:normAutofit/>
          </a:bodyPr>
          <a:lstStyle/>
          <a:p>
            <a:r>
              <a:rPr lang="en-US" sz="2400" dirty="0"/>
              <a:t>ROUTERS</a:t>
            </a:r>
          </a:p>
          <a:p>
            <a:r>
              <a:rPr lang="en-US" sz="2400" dirty="0"/>
              <a:t>IP ADDRESS</a:t>
            </a:r>
          </a:p>
          <a:p>
            <a:r>
              <a:rPr lang="en-US" sz="2400" dirty="0"/>
              <a:t>PACKETS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0" name="Picture 4" descr="Routers Cisco Small Business de la serie RV - Cisco">
            <a:extLst>
              <a:ext uri="{FF2B5EF4-FFF2-40B4-BE49-F238E27FC236}">
                <a16:creationId xmlns:a16="http://schemas.microsoft.com/office/drawing/2014/main" id="{D1B288F2-9270-3E76-1D76-A530DBB1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2" y="4202392"/>
            <a:ext cx="5399001" cy="194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P Address Definition: How It Works and Examples">
            <a:extLst>
              <a:ext uri="{FF2B5EF4-FFF2-40B4-BE49-F238E27FC236}">
                <a16:creationId xmlns:a16="http://schemas.microsoft.com/office/drawing/2014/main" id="{D77502EC-B47F-F4C2-7C3A-1865DE72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94" y="501649"/>
            <a:ext cx="4616205" cy="30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Router - Computer Network">
            <a:extLst>
              <a:ext uri="{FF2B5EF4-FFF2-40B4-BE49-F238E27FC236}">
                <a16:creationId xmlns:a16="http://schemas.microsoft.com/office/drawing/2014/main" id="{B508627E-13AB-B76E-F752-E23645DF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3168547"/>
            <a:ext cx="5868794" cy="33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055f09-ed7e-4055-a970-513b68afd9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13FBB0BB64641AE0FAA172719C487" ma:contentTypeVersion="5" ma:contentTypeDescription="Create a new document." ma:contentTypeScope="" ma:versionID="f987ed2a6cc855f8bc41ea4f7ebae43a">
  <xsd:schema xmlns:xsd="http://www.w3.org/2001/XMLSchema" xmlns:xs="http://www.w3.org/2001/XMLSchema" xmlns:p="http://schemas.microsoft.com/office/2006/metadata/properties" xmlns:ns3="ff055f09-ed7e-4055-a970-513b68afd9b6" targetNamespace="http://schemas.microsoft.com/office/2006/metadata/properties" ma:root="true" ma:fieldsID="4ba39c9759d5c4ebbbf592e820401a07" ns3:_="">
    <xsd:import namespace="ff055f09-ed7e-4055-a970-513b68afd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55f09-ed7e-4055-a970-513b68afd9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ff055f09-ed7e-4055-a970-513b68afd9b6"/>
  </ds:schemaRefs>
</ds:datastoreItem>
</file>

<file path=customXml/itemProps3.xml><?xml version="1.0" encoding="utf-8"?>
<ds:datastoreItem xmlns:ds="http://schemas.openxmlformats.org/officeDocument/2006/customXml" ds:itemID="{7403B42C-BA7D-4AE5-A84D-FECD0B493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055f09-ed7e-4055-a970-513b68afd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{1F7FD5F9-006E-4919-811C-202644143F6B}tf67328976_win32</Template>
  <TotalTime>2811</TotalTime>
  <Words>62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Tema de Office</vt:lpstr>
      <vt:lpstr>REDES</vt:lpstr>
      <vt:lpstr>Temas</vt:lpstr>
      <vt:lpstr>Modelo osi</vt:lpstr>
      <vt:lpstr>Layer 1</vt:lpstr>
      <vt:lpstr>Layer 2</vt:lpstr>
      <vt:lpstr>Layer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Jorge Parra Hidalgo</dc:creator>
  <cp:lastModifiedBy>Jorge Parra Hidalgo</cp:lastModifiedBy>
  <cp:revision>4</cp:revision>
  <dcterms:created xsi:type="dcterms:W3CDTF">2024-02-21T03:56:17Z</dcterms:created>
  <dcterms:modified xsi:type="dcterms:W3CDTF">2024-02-23T16:12:52Z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0x010100B0513FBB0BB64641AE0FAA172719C487</vt:lpwstr>
  </property>
  <property fmtid="{D5CDD505-2E9C-101B-9397-08002B2CF9AE}" pid="3" name="MediaServiceImageTags">
    <vt:lpwstr/>
  </property>
</Properties>
</file>