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180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4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0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9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5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3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4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B913EAEE-A9E5-5FF9-2ECD-247A79214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876" r="25789" b="-1"/>
          <a:stretch/>
        </p:blipFill>
        <p:spPr>
          <a:xfrm>
            <a:off x="-13" y="10"/>
            <a:ext cx="6096000" cy="6857990"/>
          </a:xfrm>
          <a:prstGeom prst="rect">
            <a:avLst/>
          </a:prstGeom>
        </p:spPr>
      </p:pic>
      <p:pic>
        <p:nvPicPr>
          <p:cNvPr id="1026" name="Picture 2" descr="Mountain goat - Wikipedia">
            <a:extLst>
              <a:ext uri="{FF2B5EF4-FFF2-40B4-BE49-F238E27FC236}">
                <a16:creationId xmlns:a16="http://schemas.microsoft.com/office/drawing/2014/main" id="{37B6C8B3-1FCA-FAB7-5328-876F7EAF0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" r="9349"/>
          <a:stretch/>
        </p:blipFill>
        <p:spPr bwMode="auto">
          <a:xfrm>
            <a:off x="6096013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AECA60A3-8BC0-F859-39D4-90C8FF19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4286" y="934039"/>
            <a:ext cx="4193101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8B25FC-BBDB-90F5-658A-FD784AD35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067" y="1436972"/>
            <a:ext cx="2775556" cy="4225891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LAB 3</a:t>
            </a:r>
            <a:b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JORGE PARRA HIDALGO</a:t>
            </a:r>
            <a:b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itit</a:t>
            </a:r>
            <a: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- 13104</a:t>
            </a:r>
          </a:p>
        </p:txBody>
      </p:sp>
    </p:spTree>
    <p:extLst>
      <p:ext uri="{BB962C8B-B14F-4D97-AF65-F5344CB8AC3E}">
        <p14:creationId xmlns:p14="http://schemas.microsoft.com/office/powerpoint/2010/main" val="81050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C22E14B-4FF3-5229-CA86-75E25F37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8D235-379A-4762-8103-A95EFB3A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78" y="1708484"/>
            <a:ext cx="3633536" cy="3176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Imagen de ping </a:t>
            </a:r>
            <a:r>
              <a:rPr lang="en-US" dirty="0" err="1"/>
              <a:t>exitoso</a:t>
            </a:r>
            <a:r>
              <a:rPr lang="en-US" dirty="0"/>
              <a:t> de Router a PC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Vlan</a:t>
            </a:r>
            <a:r>
              <a:rPr lang="en-US" dirty="0"/>
              <a:t>, 6 Pings (6 </a:t>
            </a:r>
            <a:r>
              <a:rPr lang="en-US" dirty="0" err="1"/>
              <a:t>reactivos</a:t>
            </a:r>
            <a:r>
              <a:rPr lang="en-US" dirty="0"/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00DA98-5DAD-222D-4F12-5F8111BD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764" y="0"/>
            <a:ext cx="5538974" cy="68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7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C22E14B-4FF3-5229-CA86-75E25F37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8D235-379A-4762-8103-A95EFB3A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974" y="1676400"/>
            <a:ext cx="3077206" cy="371374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Imagen de show mac address-table del switch,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las mac address de las 6 PCs (6 </a:t>
            </a:r>
            <a:r>
              <a:rPr lang="en-US" dirty="0" err="1"/>
              <a:t>reactivos</a:t>
            </a:r>
            <a:r>
              <a:rPr lang="en-US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900E24-D560-EA91-CAA6-E2FBB8D4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180" y="166521"/>
            <a:ext cx="7075322" cy="63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0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C22E14B-4FF3-5229-CA86-75E25F37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8D235-379A-4762-8103-A95EFB3A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974" y="1676400"/>
            <a:ext cx="3077206" cy="371374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Imagen de show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arp</a:t>
            </a:r>
            <a:r>
              <a:rPr lang="en-US" dirty="0"/>
              <a:t> del Router,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la mac address e IPs de las 6 PCs (6 </a:t>
            </a:r>
            <a:r>
              <a:rPr lang="en-US" dirty="0" err="1"/>
              <a:t>reactivos</a:t>
            </a:r>
            <a:r>
              <a:rPr lang="en-US" dirty="0"/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B76E99-99B4-AF94-601C-5D0EEEF07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56" y="276271"/>
            <a:ext cx="7168093" cy="630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8D235-379A-4762-8103-A95EFB3A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54" y="1684421"/>
            <a:ext cx="3272399" cy="3718730"/>
          </a:xfrm>
        </p:spPr>
        <p:txBody>
          <a:bodyPr>
            <a:normAutofit fontScale="90000"/>
          </a:bodyPr>
          <a:lstStyle/>
          <a:p>
            <a:r>
              <a:rPr lang="en-US" dirty="0"/>
              <a:t>Imagen de </a:t>
            </a:r>
            <a:r>
              <a:rPr lang="en-US" dirty="0" err="1"/>
              <a:t>configuracion</a:t>
            </a:r>
            <a:r>
              <a:rPr lang="en-US" dirty="0"/>
              <a:t> de interfaces del router, 6 </a:t>
            </a:r>
            <a:r>
              <a:rPr lang="en-US" dirty="0" err="1"/>
              <a:t>Vlans</a:t>
            </a:r>
            <a:r>
              <a:rPr lang="en-US" dirty="0"/>
              <a:t> e IP subnets (6 </a:t>
            </a:r>
            <a:r>
              <a:rPr lang="en-US" dirty="0" err="1"/>
              <a:t>reactivos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D24B393-4D5E-26CF-90B8-123E3C64B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316" y="457200"/>
            <a:ext cx="8261684" cy="5009335"/>
          </a:xfrm>
        </p:spPr>
      </p:pic>
    </p:spTree>
    <p:extLst>
      <p:ext uri="{BB962C8B-B14F-4D97-AF65-F5344CB8AC3E}">
        <p14:creationId xmlns:p14="http://schemas.microsoft.com/office/powerpoint/2010/main" val="240383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884" y="934542"/>
            <a:ext cx="10321575" cy="49909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8D235-379A-4762-8103-A95EFB3A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014" y="1496444"/>
            <a:ext cx="3307818" cy="38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pc="530" dirty="0"/>
              <a:t>Imagen de </a:t>
            </a:r>
            <a:r>
              <a:rPr lang="en-US" spc="530" dirty="0" err="1"/>
              <a:t>configuracion</a:t>
            </a:r>
            <a:r>
              <a:rPr lang="en-US" spc="530" dirty="0"/>
              <a:t> de Trunk del Switch, 6 </a:t>
            </a:r>
            <a:r>
              <a:rPr lang="en-US" spc="530" dirty="0" err="1"/>
              <a:t>Vlans</a:t>
            </a:r>
            <a:r>
              <a:rPr lang="en-US" spc="530" dirty="0"/>
              <a:t> (6 </a:t>
            </a:r>
            <a:r>
              <a:rPr lang="en-US" spc="530" dirty="0" err="1"/>
              <a:t>reactivos</a:t>
            </a:r>
            <a:r>
              <a:rPr lang="en-US" spc="530" dirty="0"/>
              <a:t>)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10D14BC-4714-969B-138F-294CE3457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86" b="6677"/>
          <a:stretch/>
        </p:blipFill>
        <p:spPr>
          <a:xfrm>
            <a:off x="4648198" y="10"/>
            <a:ext cx="75438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6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C22E14B-4FF3-5229-CA86-75E25F37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8D235-379A-4762-8103-A95EFB3A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364" y="1320265"/>
            <a:ext cx="3426004" cy="35966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Imagen de </a:t>
            </a:r>
            <a:r>
              <a:rPr lang="en-US" dirty="0" err="1"/>
              <a:t>configuracion</a:t>
            </a:r>
            <a:r>
              <a:rPr lang="en-US" dirty="0"/>
              <a:t> de Puerto de </a:t>
            </a:r>
            <a:r>
              <a:rPr lang="en-US" dirty="0" err="1"/>
              <a:t>Acceso</a:t>
            </a:r>
            <a:r>
              <a:rPr lang="en-US" dirty="0"/>
              <a:t> del Switch, 6 Access Ports (6 </a:t>
            </a:r>
            <a:r>
              <a:rPr lang="en-US" dirty="0" err="1"/>
              <a:t>reactivos</a:t>
            </a:r>
            <a:r>
              <a:rPr lang="en-US" dirty="0"/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50C4EB-2CB9-E2ED-AC2E-BF297296C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" r="7637" b="-2"/>
          <a:stretch/>
        </p:blipFill>
        <p:spPr>
          <a:xfrm>
            <a:off x="5851390" y="0"/>
            <a:ext cx="63406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0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C22E14B-4FF3-5229-CA86-75E25F37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8D235-379A-4762-8103-A95EFB3A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621" y="1724526"/>
            <a:ext cx="3633536" cy="3176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Imagen de show </a:t>
            </a:r>
            <a:r>
              <a:rPr lang="en-US" sz="3200" dirty="0" err="1"/>
              <a:t>ip</a:t>
            </a:r>
            <a:r>
              <a:rPr lang="en-US" sz="3200" dirty="0"/>
              <a:t> route del router, 6 IP subnets (6 </a:t>
            </a:r>
            <a:r>
              <a:rPr lang="en-US" sz="3200" dirty="0" err="1"/>
              <a:t>reactivos</a:t>
            </a:r>
            <a:r>
              <a:rPr lang="en-US" sz="3200" dirty="0"/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696177-0A02-6604-20F8-D47F7B3FE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383" y="0"/>
            <a:ext cx="6780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6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C22E14B-4FF3-5229-CA86-75E25F37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8D235-379A-4762-8103-A95EFB3A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621" y="1724526"/>
            <a:ext cx="3633536" cy="317633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200" dirty="0"/>
              <a:t>Imagen de Ping </a:t>
            </a:r>
            <a:r>
              <a:rPr lang="en-US" sz="3200" dirty="0" err="1"/>
              <a:t>exitoso</a:t>
            </a:r>
            <a:r>
              <a:rPr lang="en-US" sz="3200" dirty="0"/>
              <a:t> de PC a Router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Vlan</a:t>
            </a:r>
            <a:r>
              <a:rPr lang="en-US" sz="3200" dirty="0"/>
              <a:t>, 6 Pings (6 </a:t>
            </a:r>
            <a:r>
              <a:rPr lang="en-US" sz="3200" dirty="0" err="1"/>
              <a:t>reactivos</a:t>
            </a:r>
            <a:r>
              <a:rPr lang="en-US" sz="3200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80F8DF-9E0C-649B-C07E-870E39AD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92" y="1024155"/>
            <a:ext cx="4932790" cy="49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BE450E-940F-74DB-4F8A-933EB92D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9127"/>
            <a:ext cx="6061902" cy="61488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25ED27-185E-F49D-384B-80952C484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100" y="665300"/>
            <a:ext cx="6061903" cy="614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1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CDE3B4B-05B1-36C2-F20A-C5AACB9DA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151"/>
            <a:ext cx="5551126" cy="56631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92A00BA-889D-4658-4E07-CEAB288F7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25" y="625151"/>
            <a:ext cx="5598516" cy="567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6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EBF568-D839-0A4A-3FD2-E6BD9604A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11" y="103832"/>
            <a:ext cx="6649378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37921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154</Words>
  <Application>Microsoft Office PowerPoint</Application>
  <PresentationFormat>Panorámica</PresentationFormat>
  <Paragraphs>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Trade Gothic Next Cond</vt:lpstr>
      <vt:lpstr>Trade Gothic Next Light</vt:lpstr>
      <vt:lpstr>LimelightVTI</vt:lpstr>
      <vt:lpstr>LAB 3 JORGE PARRA HIDALGO itit - 13104</vt:lpstr>
      <vt:lpstr>Imagen de configuracion de interfaces del router, 6 Vlans e IP subnets (6 reactivos) </vt:lpstr>
      <vt:lpstr>Imagen de configuracion de Trunk del Switch, 6 Vlans (6 reactivos)</vt:lpstr>
      <vt:lpstr>Imagen de configuracion de Puerto de Acceso del Switch, 6 Access Ports (6 reactivos)</vt:lpstr>
      <vt:lpstr>Imagen de show ip route del router, 6 IP subnets (6 reactivos)</vt:lpstr>
      <vt:lpstr>Imagen de Ping exitoso de PC a Router por cada Vlan, 6 Pings (6 reactivos)</vt:lpstr>
      <vt:lpstr>Presentación de PowerPoint</vt:lpstr>
      <vt:lpstr>Presentación de PowerPoint</vt:lpstr>
      <vt:lpstr>Presentación de PowerPoint</vt:lpstr>
      <vt:lpstr>Imagen de ping exitoso de Router a PC por cada Vlan, 6 Pings (6 reactivos)</vt:lpstr>
      <vt:lpstr>Imagen de show mac address-table del switch, debe incluir las mac address de las 6 PCs (6 reactivos)</vt:lpstr>
      <vt:lpstr>Imagen de show ip arp del Router, debe incluir la mac address e IPs de las 6 PCs (6 reactivos)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JORGE PARRA HIDALGO itit - 13104</dc:title>
  <dc:creator>Jorge Parra Hidalgo</dc:creator>
  <cp:lastModifiedBy>Jorge Parra Hidalgo</cp:lastModifiedBy>
  <cp:revision>1</cp:revision>
  <dcterms:created xsi:type="dcterms:W3CDTF">2024-03-15T00:34:48Z</dcterms:created>
  <dcterms:modified xsi:type="dcterms:W3CDTF">2024-03-15T01:12:36Z</dcterms:modified>
</cp:coreProperties>
</file>