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19/08/2024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2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19/08/2024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589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19/08/2024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321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19/08/2024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629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19/08/2024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059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19/08/2024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689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19/08/2024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53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19/08/2024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140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19/08/2024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005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19/08/2024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250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19/08/2024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34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19/08/2024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27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19/08/2024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088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19/08/2024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06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19/08/2024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348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19/08/2024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65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19/08/2024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445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0B79-81FE-47AE-AC0E-433167CDA4AD}" type="datetimeFigureOut">
              <a:rPr lang="es-MX" smtClean="0"/>
              <a:t>19/08/2024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882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2D26-002B-AA2F-1318-5FFCF0F79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Proteccion</a:t>
            </a:r>
            <a:r>
              <a:rPr lang="en-US" sz="6600" dirty="0"/>
              <a:t> de endpoints</a:t>
            </a:r>
            <a:endParaRPr lang="es-MX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91578-5FDD-B7F3-ED48-2BA05EB13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Jorge Parra – ITIT - 13104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84980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Epson Ecotank Impresora a Color L1250">
            <a:extLst>
              <a:ext uri="{FF2B5EF4-FFF2-40B4-BE49-F238E27FC236}">
                <a16:creationId xmlns:a16="http://schemas.microsoft.com/office/drawing/2014/main" id="{96B722D7-4399-DC3B-51D5-731EDCABA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981" y="3716801"/>
            <a:ext cx="2978150" cy="27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2020F9-BFE4-091C-9588-C9D38652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Que es un endpoint</a:t>
            </a:r>
            <a:endParaRPr lang="es-MX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A6F46-070A-8F0E-15AE-0C623848A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168" y="2719754"/>
            <a:ext cx="5298831" cy="3528646"/>
          </a:xfrm>
        </p:spPr>
        <p:txBody>
          <a:bodyPr>
            <a:normAutofit lnSpcReduction="10000"/>
          </a:bodyPr>
          <a:lstStyle/>
          <a:p>
            <a:r>
              <a:rPr lang="es-MX" sz="2800" dirty="0"/>
              <a:t>En ciberseguridad y redes, un </a:t>
            </a:r>
            <a:r>
              <a:rPr lang="es-MX" sz="2800" dirty="0" err="1"/>
              <a:t>endpoint</a:t>
            </a:r>
            <a:r>
              <a:rPr lang="es-MX" sz="2800" dirty="0"/>
              <a:t> se refiere a cualquier dispositivo final que se conecta a una red y que puede ser un punto de entrada o salida para la comunicación de datos.</a:t>
            </a:r>
          </a:p>
        </p:txBody>
      </p:sp>
      <p:pic>
        <p:nvPicPr>
          <p:cNvPr id="1030" name="Picture 6" descr="Estos son los celulares más vendidos en México">
            <a:extLst>
              <a:ext uri="{FF2B5EF4-FFF2-40B4-BE49-F238E27FC236}">
                <a16:creationId xmlns:a16="http://schemas.microsoft.com/office/drawing/2014/main" id="{8E1B90A2-251F-A897-13DE-AA03DBB1F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75" y="2719754"/>
            <a:ext cx="3323492" cy="19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stas son las únicas laptops que los creativos deberían comprar en 2023 -  Digital Trends Español">
            <a:extLst>
              <a:ext uri="{FF2B5EF4-FFF2-40B4-BE49-F238E27FC236}">
                <a16:creationId xmlns:a16="http://schemas.microsoft.com/office/drawing/2014/main" id="{10F7EBF7-5E51-7D64-9DAF-5F5C9AEAA1D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981" y="1652665"/>
            <a:ext cx="3096204" cy="206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74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20F9-BFE4-091C-9588-C9D38652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Que es un endpoint</a:t>
            </a:r>
            <a:endParaRPr lang="es-MX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A6F46-070A-8F0E-15AE-0C623848A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168" y="2719754"/>
            <a:ext cx="5298831" cy="3528646"/>
          </a:xfrm>
        </p:spPr>
        <p:txBody>
          <a:bodyPr>
            <a:normAutofit lnSpcReduction="10000"/>
          </a:bodyPr>
          <a:lstStyle/>
          <a:p>
            <a:r>
              <a:rPr lang="es-MX" sz="3200" dirty="0"/>
              <a:t>Los </a:t>
            </a:r>
            <a:r>
              <a:rPr lang="es-MX" sz="3200" dirty="0" err="1"/>
              <a:t>endpoints</a:t>
            </a:r>
            <a:r>
              <a:rPr lang="es-MX" sz="3200" dirty="0"/>
              <a:t> son críticos porque son los puntos donde las amenazas pueden entrar en una red y donde se requiere protección.</a:t>
            </a:r>
            <a:endParaRPr lang="es-MX" sz="3600" dirty="0"/>
          </a:p>
        </p:txBody>
      </p:sp>
      <p:pic>
        <p:nvPicPr>
          <p:cNvPr id="2052" name="Picture 4" descr="Qué es un endpoint y cómo funciona | Channel Partner">
            <a:extLst>
              <a:ext uri="{FF2B5EF4-FFF2-40B4-BE49-F238E27FC236}">
                <a16:creationId xmlns:a16="http://schemas.microsoft.com/office/drawing/2014/main" id="{F46BAA31-7131-89E6-D71C-FF9E3BAAFDF4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294" y="2614246"/>
            <a:ext cx="5216059" cy="29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64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144</TotalTime>
  <Words>74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Proteccion de endpoints</vt:lpstr>
      <vt:lpstr>Que es un endpoint</vt:lpstr>
      <vt:lpstr>Que es un endpoint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Parra Hidalgo</dc:creator>
  <cp:lastModifiedBy>Jorge Parra Hidalgo</cp:lastModifiedBy>
  <cp:revision>2</cp:revision>
  <dcterms:created xsi:type="dcterms:W3CDTF">2024-08-19T19:27:03Z</dcterms:created>
  <dcterms:modified xsi:type="dcterms:W3CDTF">2024-08-19T21:51:57Z</dcterms:modified>
</cp:coreProperties>
</file>