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8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B95C5-F90D-4273-A764-5040DF7359F4}" type="datetimeFigureOut">
              <a:rPr lang="es-MX" smtClean="0"/>
              <a:t>20/08/2024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33B64-FBBB-4C3F-B348-EE79594852D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3351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33B64-FBBB-4C3F-B348-EE79594852DE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5914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33B64-FBBB-4C3F-B348-EE79594852DE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9871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33B64-FBBB-4C3F-B348-EE79594852DE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8362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0B79-81FE-47AE-AC0E-433167CDA4AD}" type="datetimeFigureOut">
              <a:rPr lang="es-MX" smtClean="0"/>
              <a:t>20/08/2024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B3F6-9C42-401E-AEC8-7DCAC2AE8E7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826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0B79-81FE-47AE-AC0E-433167CDA4AD}" type="datetimeFigureOut">
              <a:rPr lang="es-MX" smtClean="0"/>
              <a:t>20/08/2024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B3F6-9C42-401E-AEC8-7DCAC2AE8E7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589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0B79-81FE-47AE-AC0E-433167CDA4AD}" type="datetimeFigureOut">
              <a:rPr lang="es-MX" smtClean="0"/>
              <a:t>20/08/2024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B3F6-9C42-401E-AEC8-7DCAC2AE8E7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321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0B79-81FE-47AE-AC0E-433167CDA4AD}" type="datetimeFigureOut">
              <a:rPr lang="es-MX" smtClean="0"/>
              <a:t>20/08/2024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B3F6-9C42-401E-AEC8-7DCAC2AE8E7F}" type="slidenum">
              <a:rPr lang="es-MX" smtClean="0"/>
              <a:t>‹#›</a:t>
            </a:fld>
            <a:endParaRPr lang="es-MX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0629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0B79-81FE-47AE-AC0E-433167CDA4AD}" type="datetimeFigureOut">
              <a:rPr lang="es-MX" smtClean="0"/>
              <a:t>20/08/2024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B3F6-9C42-401E-AEC8-7DCAC2AE8E7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7059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0B79-81FE-47AE-AC0E-433167CDA4AD}" type="datetimeFigureOut">
              <a:rPr lang="es-MX" smtClean="0"/>
              <a:t>20/08/2024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B3F6-9C42-401E-AEC8-7DCAC2AE8E7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6891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0B79-81FE-47AE-AC0E-433167CDA4AD}" type="datetimeFigureOut">
              <a:rPr lang="es-MX" smtClean="0"/>
              <a:t>20/08/2024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B3F6-9C42-401E-AEC8-7DCAC2AE8E7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153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0B79-81FE-47AE-AC0E-433167CDA4AD}" type="datetimeFigureOut">
              <a:rPr lang="es-MX" smtClean="0"/>
              <a:t>20/08/2024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B3F6-9C42-401E-AEC8-7DCAC2AE8E7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7140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0B79-81FE-47AE-AC0E-433167CDA4AD}" type="datetimeFigureOut">
              <a:rPr lang="es-MX" smtClean="0"/>
              <a:t>20/08/2024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B3F6-9C42-401E-AEC8-7DCAC2AE8E7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0059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0B79-81FE-47AE-AC0E-433167CDA4AD}" type="datetimeFigureOut">
              <a:rPr lang="es-MX" smtClean="0"/>
              <a:t>20/08/2024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B3F6-9C42-401E-AEC8-7DCAC2AE8E7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250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0B79-81FE-47AE-AC0E-433167CDA4AD}" type="datetimeFigureOut">
              <a:rPr lang="es-MX" smtClean="0"/>
              <a:t>20/08/2024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B3F6-9C42-401E-AEC8-7DCAC2AE8E7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134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0B79-81FE-47AE-AC0E-433167CDA4AD}" type="datetimeFigureOut">
              <a:rPr lang="es-MX" smtClean="0"/>
              <a:t>20/08/2024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B3F6-9C42-401E-AEC8-7DCAC2AE8E7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327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0B79-81FE-47AE-AC0E-433167CDA4AD}" type="datetimeFigureOut">
              <a:rPr lang="es-MX" smtClean="0"/>
              <a:t>20/08/2024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B3F6-9C42-401E-AEC8-7DCAC2AE8E7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088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0B79-81FE-47AE-AC0E-433167CDA4AD}" type="datetimeFigureOut">
              <a:rPr lang="es-MX" smtClean="0"/>
              <a:t>20/08/2024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B3F6-9C42-401E-AEC8-7DCAC2AE8E7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706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0B79-81FE-47AE-AC0E-433167CDA4AD}" type="datetimeFigureOut">
              <a:rPr lang="es-MX" smtClean="0"/>
              <a:t>20/08/2024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B3F6-9C42-401E-AEC8-7DCAC2AE8E7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348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0B79-81FE-47AE-AC0E-433167CDA4AD}" type="datetimeFigureOut">
              <a:rPr lang="es-MX" smtClean="0"/>
              <a:t>20/08/2024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B3F6-9C42-401E-AEC8-7DCAC2AE8E7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65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0B79-81FE-47AE-AC0E-433167CDA4AD}" type="datetimeFigureOut">
              <a:rPr lang="es-MX" smtClean="0"/>
              <a:t>20/08/2024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B3F6-9C42-401E-AEC8-7DCAC2AE8E7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445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10B79-81FE-47AE-AC0E-433167CDA4AD}" type="datetimeFigureOut">
              <a:rPr lang="es-MX" smtClean="0"/>
              <a:t>20/08/2024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DB3F6-9C42-401E-AEC8-7DCAC2AE8E7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48825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62D26-002B-AA2F-1318-5FFCF0F792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err="1"/>
              <a:t>Proteccion</a:t>
            </a:r>
            <a:r>
              <a:rPr lang="en-US" sz="6600" dirty="0"/>
              <a:t> de endpoints</a:t>
            </a:r>
            <a:endParaRPr lang="es-MX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891578-5FDD-B7F3-ED48-2BA05EB13F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Jorge Parra – ITIT - 13104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3849803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A7A59776-5948-400C-9935-7464561E8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2020F9-BFE4-091C-9588-C9D386521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3" y="609600"/>
            <a:ext cx="3108960" cy="23626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Que es un endpoint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A6F46-070A-8F0E-15AE-0C623848A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7923" y="609601"/>
            <a:ext cx="6628583" cy="23626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En </a:t>
            </a:r>
            <a:r>
              <a:rPr lang="en-US" dirty="0" err="1"/>
              <a:t>ciberseguridad</a:t>
            </a:r>
            <a:r>
              <a:rPr lang="en-US" dirty="0"/>
              <a:t> y redes, un endpoint se </a:t>
            </a:r>
            <a:r>
              <a:rPr lang="en-US" dirty="0" err="1"/>
              <a:t>refiere</a:t>
            </a:r>
            <a:r>
              <a:rPr lang="en-US" dirty="0"/>
              <a:t> a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dispositivo</a:t>
            </a:r>
            <a:r>
              <a:rPr lang="en-US" dirty="0"/>
              <a:t> final que se </a:t>
            </a:r>
            <a:r>
              <a:rPr lang="en-US" dirty="0" err="1"/>
              <a:t>conecta</a:t>
            </a:r>
            <a:r>
              <a:rPr lang="en-US" dirty="0"/>
              <a:t> a </a:t>
            </a:r>
            <a:r>
              <a:rPr lang="en-US" dirty="0" err="1"/>
              <a:t>una</a:t>
            </a:r>
            <a:r>
              <a:rPr lang="en-US" dirty="0"/>
              <a:t> red y que </a:t>
            </a:r>
            <a:r>
              <a:rPr lang="en-US" dirty="0" err="1"/>
              <a:t>puede</a:t>
            </a:r>
            <a:r>
              <a:rPr lang="en-US" dirty="0"/>
              <a:t> ser un punto de entrada o </a:t>
            </a:r>
            <a:r>
              <a:rPr lang="en-US" dirty="0" err="1"/>
              <a:t>salida</a:t>
            </a:r>
            <a:r>
              <a:rPr lang="en-US" dirty="0"/>
              <a:t> para la </a:t>
            </a:r>
            <a:r>
              <a:rPr lang="en-US" dirty="0" err="1"/>
              <a:t>comunicación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.</a:t>
            </a:r>
          </a:p>
        </p:txBody>
      </p:sp>
      <p:pic>
        <p:nvPicPr>
          <p:cNvPr id="1034" name="Picture 10" descr="Epson Ecotank Impresora a Color L1250">
            <a:extLst>
              <a:ext uri="{FF2B5EF4-FFF2-40B4-BE49-F238E27FC236}">
                <a16:creationId xmlns:a16="http://schemas.microsoft.com/office/drawing/2014/main" id="{96B722D7-4399-DC3B-51D5-731EDCABA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39" r="-4" b="-4"/>
          <a:stretch/>
        </p:blipFill>
        <p:spPr bwMode="auto">
          <a:xfrm>
            <a:off x="895352" y="3225959"/>
            <a:ext cx="3340921" cy="2677887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tx1"/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stos son los celulares más vendidos en México">
            <a:extLst>
              <a:ext uri="{FF2B5EF4-FFF2-40B4-BE49-F238E27FC236}">
                <a16:creationId xmlns:a16="http://schemas.microsoft.com/office/drawing/2014/main" id="{8E1B90A2-251F-A897-13DE-AA03DBB1F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8" r="13732" b="1"/>
          <a:stretch/>
        </p:blipFill>
        <p:spPr bwMode="auto">
          <a:xfrm>
            <a:off x="4413020" y="3225959"/>
            <a:ext cx="3337560" cy="2677887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tx1"/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stas son las únicas laptops que los creativos deberían comprar en 2023 -  Digital Trends Español">
            <a:extLst>
              <a:ext uri="{FF2B5EF4-FFF2-40B4-BE49-F238E27FC236}">
                <a16:creationId xmlns:a16="http://schemas.microsoft.com/office/drawing/2014/main" id="{10F7EBF7-5E51-7D64-9DAF-5F5C9AEAA1D9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6" r="5" b="5"/>
          <a:stretch/>
        </p:blipFill>
        <p:spPr bwMode="auto">
          <a:xfrm>
            <a:off x="7927327" y="3225959"/>
            <a:ext cx="3337560" cy="2677887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tx1"/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743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020F9-BFE4-091C-9588-C9D386521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444" y="609600"/>
            <a:ext cx="3113112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900"/>
              <a:t>Su importancia</a:t>
            </a:r>
          </a:p>
        </p:txBody>
      </p:sp>
      <p:pic>
        <p:nvPicPr>
          <p:cNvPr id="2052" name="Picture 4" descr="Qué es un endpoint y cómo funciona | Channel Partner">
            <a:extLst>
              <a:ext uri="{FF2B5EF4-FFF2-40B4-BE49-F238E27FC236}">
                <a16:creationId xmlns:a16="http://schemas.microsoft.com/office/drawing/2014/main" id="{F46BAA31-7131-89E6-D71C-FF9E3BAAFDF4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0" r="18849" b="1"/>
          <a:stretch/>
        </p:blipFill>
        <p:spPr bwMode="auto">
          <a:xfrm>
            <a:off x="20" y="10"/>
            <a:ext cx="755292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A6F46-070A-8F0E-15AE-0C623848A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4444" y="2096064"/>
            <a:ext cx="3113112" cy="4152336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sz="2800" dirty="0"/>
              <a:t>Los endpoints son </a:t>
            </a:r>
            <a:r>
              <a:rPr lang="en-US" sz="2800" dirty="0" err="1"/>
              <a:t>críticos</a:t>
            </a:r>
            <a:r>
              <a:rPr lang="en-US" sz="2800" dirty="0"/>
              <a:t> </a:t>
            </a:r>
            <a:r>
              <a:rPr lang="en-US" sz="2800" dirty="0" err="1"/>
              <a:t>porque</a:t>
            </a:r>
            <a:r>
              <a:rPr lang="en-US" sz="2800" dirty="0"/>
              <a:t> son </a:t>
            </a:r>
            <a:r>
              <a:rPr lang="en-US" sz="2800" dirty="0" err="1"/>
              <a:t>los</a:t>
            </a:r>
            <a:r>
              <a:rPr lang="en-US" sz="2800" dirty="0"/>
              <a:t> puntos </a:t>
            </a:r>
            <a:r>
              <a:rPr lang="en-US" sz="2800" dirty="0" err="1"/>
              <a:t>donde</a:t>
            </a:r>
            <a:r>
              <a:rPr lang="en-US" sz="2800" dirty="0"/>
              <a:t> las </a:t>
            </a:r>
            <a:r>
              <a:rPr lang="en-US" sz="2800" dirty="0" err="1"/>
              <a:t>amenazas</a:t>
            </a:r>
            <a:r>
              <a:rPr lang="en-US" sz="2800" dirty="0"/>
              <a:t> </a:t>
            </a:r>
            <a:r>
              <a:rPr lang="en-US" sz="2800" dirty="0" err="1"/>
              <a:t>pueden</a:t>
            </a:r>
            <a:r>
              <a:rPr lang="en-US" sz="2800" dirty="0"/>
              <a:t> </a:t>
            </a:r>
            <a:r>
              <a:rPr lang="en-US" sz="2800" dirty="0" err="1"/>
              <a:t>entrar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una</a:t>
            </a:r>
            <a:r>
              <a:rPr lang="en-US" sz="2800" dirty="0"/>
              <a:t> red y </a:t>
            </a:r>
            <a:r>
              <a:rPr lang="en-US" sz="2800" dirty="0" err="1"/>
              <a:t>donde</a:t>
            </a:r>
            <a:r>
              <a:rPr lang="en-US" sz="2800" dirty="0"/>
              <a:t> se </a:t>
            </a:r>
            <a:r>
              <a:rPr lang="en-US" sz="2800" dirty="0" err="1"/>
              <a:t>requiere</a:t>
            </a:r>
            <a:r>
              <a:rPr lang="en-US" sz="2800" dirty="0"/>
              <a:t> </a:t>
            </a:r>
            <a:r>
              <a:rPr lang="en-US" sz="2800" dirty="0" err="1"/>
              <a:t>protección</a:t>
            </a:r>
            <a:r>
              <a:rPr lang="en-US" sz="2800" dirty="0"/>
              <a:t>.</a:t>
            </a:r>
          </a:p>
        </p:txBody>
      </p: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A4F35239-EB86-4ACB-91DE-4989620C2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92090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464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020F9-BFE4-091C-9588-C9D386521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Tipos de Amenazas Comunes en Endpoints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A6F46-070A-8F0E-15AE-0C623848A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3795" y="2096064"/>
            <a:ext cx="6352824" cy="369513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Malware: "Software malicioso diseñado para dañar o comprometer un sistema, como virus, ransomware y troyanos."</a:t>
            </a:r>
          </a:p>
          <a:p>
            <a:r>
              <a:rPr lang="en-US"/>
              <a:t>Phishing: "Ataques que buscan engañar a los usuarios para que revelen información confidencial, como credenciales de acceso."</a:t>
            </a:r>
          </a:p>
          <a:p>
            <a:r>
              <a:rPr lang="en-US"/>
              <a:t>Ataques de día cero: "Explotan vulnerabilidades desconocidas en software o hardware antes de que se publique un parche."</a:t>
            </a:r>
          </a:p>
        </p:txBody>
      </p:sp>
      <p:pic>
        <p:nvPicPr>
          <p:cNvPr id="1028" name="Picture 4" descr="What is Hacking? | Purpose of Hacking | Why Do Hackers Hack?">
            <a:extLst>
              <a:ext uri="{FF2B5EF4-FFF2-40B4-BE49-F238E27FC236}">
                <a16:creationId xmlns:a16="http://schemas.microsoft.com/office/drawing/2014/main" id="{FCFDD8D5-1D8B-FFD6-3E90-0A29FC69FEA0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55" r="10387" b="4"/>
          <a:stretch/>
        </p:blipFill>
        <p:spPr bwMode="auto">
          <a:xfrm>
            <a:off x="7678736" y="2210935"/>
            <a:ext cx="3511778" cy="3493180"/>
          </a:xfrm>
          <a:prstGeom prst="rect">
            <a:avLst/>
          </a:prstGeom>
          <a:noFill/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147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020F9-BFE4-091C-9588-C9D386521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Soluciones de Seguridad para Endpoints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A6F46-070A-8F0E-15AE-0C623848A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3754" y="1723292"/>
            <a:ext cx="5496901" cy="4067908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Antivirus y Antimalware: "</a:t>
            </a:r>
            <a:r>
              <a:rPr lang="en-US" sz="2400" dirty="0" err="1"/>
              <a:t>Programas</a:t>
            </a:r>
            <a:r>
              <a:rPr lang="en-US" sz="2400" dirty="0"/>
              <a:t> que </a:t>
            </a:r>
            <a:r>
              <a:rPr lang="en-US" sz="2400" dirty="0" err="1"/>
              <a:t>detectan</a:t>
            </a:r>
            <a:r>
              <a:rPr lang="en-US" sz="2400" dirty="0"/>
              <a:t> y </a:t>
            </a:r>
            <a:r>
              <a:rPr lang="en-US" sz="2400" dirty="0" err="1"/>
              <a:t>eliminan</a:t>
            </a:r>
            <a:r>
              <a:rPr lang="en-US" sz="2400" dirty="0"/>
              <a:t> software </a:t>
            </a:r>
            <a:r>
              <a:rPr lang="en-US" sz="2400" dirty="0" err="1"/>
              <a:t>malicioso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dispositivos</a:t>
            </a:r>
            <a:r>
              <a:rPr lang="en-US" sz="2400" dirty="0"/>
              <a:t> finales."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Firewalls de Endpoint: "</a:t>
            </a:r>
            <a:r>
              <a:rPr lang="en-US" sz="2400" dirty="0" err="1"/>
              <a:t>Filtran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tráfico</a:t>
            </a:r>
            <a:r>
              <a:rPr lang="en-US" sz="2400" dirty="0"/>
              <a:t> de red </a:t>
            </a:r>
            <a:r>
              <a:rPr lang="en-US" sz="2400" dirty="0" err="1"/>
              <a:t>entrante</a:t>
            </a:r>
            <a:r>
              <a:rPr lang="en-US" sz="2400" dirty="0"/>
              <a:t> y </a:t>
            </a:r>
            <a:r>
              <a:rPr lang="en-US" sz="2400" dirty="0" err="1"/>
              <a:t>saliente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dispositivos</a:t>
            </a:r>
            <a:r>
              <a:rPr lang="en-US" sz="2400" dirty="0"/>
              <a:t>, </a:t>
            </a:r>
            <a:r>
              <a:rPr lang="en-US" sz="2400" dirty="0" err="1"/>
              <a:t>bloqueando</a:t>
            </a:r>
            <a:r>
              <a:rPr lang="en-US" sz="2400" dirty="0"/>
              <a:t> </a:t>
            </a:r>
            <a:r>
              <a:rPr lang="en-US" sz="2400" dirty="0" err="1"/>
              <a:t>conexiones</a:t>
            </a:r>
            <a:r>
              <a:rPr lang="en-US" sz="2400" dirty="0"/>
              <a:t> </a:t>
            </a:r>
            <a:r>
              <a:rPr lang="en-US" sz="2400" dirty="0" err="1"/>
              <a:t>sospechosas</a:t>
            </a:r>
            <a:r>
              <a:rPr lang="en-US" sz="2400" dirty="0"/>
              <a:t>."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Software de </a:t>
            </a:r>
            <a:r>
              <a:rPr lang="en-US" sz="2400" dirty="0" err="1"/>
              <a:t>Detección</a:t>
            </a:r>
            <a:r>
              <a:rPr lang="en-US" sz="2400" dirty="0"/>
              <a:t> y Respuesta </a:t>
            </a:r>
            <a:r>
              <a:rPr lang="en-US" sz="2400" dirty="0" err="1"/>
              <a:t>en</a:t>
            </a:r>
            <a:r>
              <a:rPr lang="en-US" sz="2400" dirty="0"/>
              <a:t> Endpoints (EDR): "</a:t>
            </a:r>
            <a:r>
              <a:rPr lang="en-US" sz="2400" dirty="0" err="1"/>
              <a:t>Monitorea</a:t>
            </a:r>
            <a:r>
              <a:rPr lang="en-US" sz="2400" dirty="0"/>
              <a:t> y </a:t>
            </a:r>
            <a:r>
              <a:rPr lang="en-US" sz="2400" dirty="0" err="1"/>
              <a:t>analiza</a:t>
            </a:r>
            <a:r>
              <a:rPr lang="en-US" sz="2400" dirty="0"/>
              <a:t> la </a:t>
            </a:r>
            <a:r>
              <a:rPr lang="en-US" sz="2400" dirty="0" err="1"/>
              <a:t>actividad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los</a:t>
            </a:r>
            <a:r>
              <a:rPr lang="en-US" sz="2400" dirty="0"/>
              <a:t> endpoints para </a:t>
            </a:r>
            <a:r>
              <a:rPr lang="en-US" sz="2400" dirty="0" err="1"/>
              <a:t>detectar</a:t>
            </a:r>
            <a:r>
              <a:rPr lang="en-US" sz="2400" dirty="0"/>
              <a:t> y responder </a:t>
            </a:r>
            <a:r>
              <a:rPr lang="en-US" sz="2400" dirty="0" err="1"/>
              <a:t>rápidamente</a:t>
            </a:r>
            <a:r>
              <a:rPr lang="en-US" sz="2400" dirty="0"/>
              <a:t> a </a:t>
            </a:r>
            <a:r>
              <a:rPr lang="en-US" sz="2400" dirty="0" err="1"/>
              <a:t>amenazas</a:t>
            </a:r>
            <a:r>
              <a:rPr lang="en-US" sz="2400" dirty="0"/>
              <a:t>."</a:t>
            </a:r>
          </a:p>
        </p:txBody>
      </p:sp>
      <p:pic>
        <p:nvPicPr>
          <p:cNvPr id="2050" name="Picture 2" descr="Qué es un firewall? Comprender la primera línea de defensa de tu  organización - NinjaOne">
            <a:extLst>
              <a:ext uri="{FF2B5EF4-FFF2-40B4-BE49-F238E27FC236}">
                <a16:creationId xmlns:a16="http://schemas.microsoft.com/office/drawing/2014/main" id="{DFDA0489-F47C-10A9-89B0-272C4022F07F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7257" y="2694837"/>
            <a:ext cx="4833257" cy="2525376"/>
          </a:xfrm>
          <a:prstGeom prst="rect">
            <a:avLst/>
          </a:prstGeom>
          <a:noFill/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568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020F9-BFE4-091C-9588-C9D386521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Mejores Prácticas para la Protección de Endpoints</a:t>
            </a:r>
          </a:p>
        </p:txBody>
      </p:sp>
      <p:pic>
        <p:nvPicPr>
          <p:cNvPr id="3076" name="Picture 4" descr="La importancia de la capacitación para las y los trabajadores. |  Procuraduría Federal de la Defensa del Trabajo | Gobierno | gob.mx">
            <a:extLst>
              <a:ext uri="{FF2B5EF4-FFF2-40B4-BE49-F238E27FC236}">
                <a16:creationId xmlns:a16="http://schemas.microsoft.com/office/drawing/2014/main" id="{BA9690F5-44E1-56F1-8D71-F7737CF2D423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7388" y="2700878"/>
            <a:ext cx="4833257" cy="2513293"/>
          </a:xfrm>
          <a:prstGeom prst="rect">
            <a:avLst/>
          </a:prstGeom>
          <a:noFill/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A6F46-070A-8F0E-15AE-0C623848A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695" y="2096063"/>
            <a:ext cx="5319982" cy="3964767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 err="1"/>
              <a:t>Capacitación</a:t>
            </a:r>
            <a:r>
              <a:rPr lang="en-US" dirty="0"/>
              <a:t> de </a:t>
            </a:r>
            <a:r>
              <a:rPr lang="en-US" dirty="0" err="1"/>
              <a:t>Usuarios</a:t>
            </a:r>
            <a:r>
              <a:rPr lang="en-US" dirty="0"/>
              <a:t>: "</a:t>
            </a:r>
            <a:r>
              <a:rPr lang="en-US" dirty="0" err="1"/>
              <a:t>Educar</a:t>
            </a:r>
            <a:r>
              <a:rPr lang="en-US" dirty="0"/>
              <a:t>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empleados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las </a:t>
            </a:r>
            <a:r>
              <a:rPr lang="en-US" dirty="0" err="1"/>
              <a:t>amenazas</a:t>
            </a:r>
            <a:r>
              <a:rPr lang="en-US" dirty="0"/>
              <a:t> de </a:t>
            </a:r>
            <a:r>
              <a:rPr lang="en-US" dirty="0" err="1"/>
              <a:t>seguridad</a:t>
            </a:r>
            <a:r>
              <a:rPr lang="en-US" dirty="0"/>
              <a:t> y 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evitarlas</a:t>
            </a:r>
            <a:r>
              <a:rPr lang="en-US" dirty="0"/>
              <a:t>."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Monitorización</a:t>
            </a:r>
            <a:r>
              <a:rPr lang="en-US" dirty="0"/>
              <a:t> Continua: "</a:t>
            </a:r>
            <a:r>
              <a:rPr lang="en-US" dirty="0" err="1"/>
              <a:t>Implementar</a:t>
            </a:r>
            <a:r>
              <a:rPr lang="en-US" dirty="0"/>
              <a:t> </a:t>
            </a:r>
            <a:r>
              <a:rPr lang="en-US" dirty="0" err="1"/>
              <a:t>herramientas</a:t>
            </a:r>
            <a:r>
              <a:rPr lang="en-US" dirty="0"/>
              <a:t> de </a:t>
            </a:r>
            <a:r>
              <a:rPr lang="en-US" dirty="0" err="1"/>
              <a:t>monitoreo</a:t>
            </a:r>
            <a:r>
              <a:rPr lang="en-US" dirty="0"/>
              <a:t> para </a:t>
            </a:r>
            <a:r>
              <a:rPr lang="en-US" dirty="0" err="1"/>
              <a:t>detectar</a:t>
            </a:r>
            <a:r>
              <a:rPr lang="en-US" dirty="0"/>
              <a:t> </a:t>
            </a:r>
            <a:r>
              <a:rPr lang="en-US" dirty="0" err="1"/>
              <a:t>comportamientos</a:t>
            </a:r>
            <a:r>
              <a:rPr lang="en-US" dirty="0"/>
              <a:t> </a:t>
            </a:r>
            <a:r>
              <a:rPr lang="en-US" dirty="0" err="1"/>
              <a:t>anómalos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 real."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Evaluaciones</a:t>
            </a:r>
            <a:r>
              <a:rPr lang="en-US" dirty="0"/>
              <a:t> de </a:t>
            </a:r>
            <a:r>
              <a:rPr lang="en-US" dirty="0" err="1"/>
              <a:t>Seguridad</a:t>
            </a:r>
            <a:r>
              <a:rPr lang="en-US" dirty="0"/>
              <a:t>: "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auditorías</a:t>
            </a:r>
            <a:r>
              <a:rPr lang="en-US" dirty="0"/>
              <a:t> y </a:t>
            </a:r>
            <a:r>
              <a:rPr lang="en-US" dirty="0" err="1"/>
              <a:t>pruebas</a:t>
            </a:r>
            <a:r>
              <a:rPr lang="en-US" dirty="0"/>
              <a:t> de </a:t>
            </a:r>
            <a:r>
              <a:rPr lang="en-US" dirty="0" err="1"/>
              <a:t>penetración</a:t>
            </a:r>
            <a:r>
              <a:rPr lang="en-US" dirty="0"/>
              <a:t> </a:t>
            </a:r>
            <a:r>
              <a:rPr lang="en-US" dirty="0" err="1"/>
              <a:t>periódicas</a:t>
            </a:r>
            <a:r>
              <a:rPr lang="en-US" dirty="0"/>
              <a:t> para </a:t>
            </a:r>
            <a:r>
              <a:rPr lang="en-US" dirty="0" err="1"/>
              <a:t>identificar</a:t>
            </a:r>
            <a:r>
              <a:rPr lang="en-US" dirty="0"/>
              <a:t> y </a:t>
            </a:r>
            <a:r>
              <a:rPr lang="en-US" dirty="0" err="1"/>
              <a:t>corregir</a:t>
            </a:r>
            <a:r>
              <a:rPr lang="en-US" dirty="0"/>
              <a:t> </a:t>
            </a:r>
            <a:r>
              <a:rPr lang="en-US" dirty="0" err="1"/>
              <a:t>debilidades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protección</a:t>
            </a:r>
            <a:r>
              <a:rPr lang="en-US" dirty="0"/>
              <a:t> de endpoints."</a:t>
            </a:r>
          </a:p>
        </p:txBody>
      </p:sp>
    </p:spTree>
    <p:extLst>
      <p:ext uri="{BB962C8B-B14F-4D97-AF65-F5344CB8AC3E}">
        <p14:creationId xmlns:p14="http://schemas.microsoft.com/office/powerpoint/2010/main" val="1952582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1270</TotalTime>
  <Words>276</Words>
  <Application>Microsoft Office PowerPoint</Application>
  <PresentationFormat>Widescreen</PresentationFormat>
  <Paragraphs>21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Bookman Old Style</vt:lpstr>
      <vt:lpstr>Rockwell</vt:lpstr>
      <vt:lpstr>Damask</vt:lpstr>
      <vt:lpstr>Proteccion de endpoints</vt:lpstr>
      <vt:lpstr>Que es un endpoint</vt:lpstr>
      <vt:lpstr>Su importancia</vt:lpstr>
      <vt:lpstr>Tipos de Amenazas Comunes en Endpoints</vt:lpstr>
      <vt:lpstr>Soluciones de Seguridad para Endpoints</vt:lpstr>
      <vt:lpstr>Mejores Prácticas para la Protección de Endpoints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Jorge Parra Hidalgo</dc:creator>
  <cp:lastModifiedBy>Jorge Parra Hidalgo</cp:lastModifiedBy>
  <cp:revision>3</cp:revision>
  <dcterms:created xsi:type="dcterms:W3CDTF">2024-08-19T19:27:03Z</dcterms:created>
  <dcterms:modified xsi:type="dcterms:W3CDTF">2024-08-21T15:09:55Z</dcterms:modified>
</cp:coreProperties>
</file>