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4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D1F93907-38DE-6C2A-0086-F9180F46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15090-146A-00A0-D520-0B66E391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Laboratorio 9</a:t>
            </a:r>
            <a:endParaRPr lang="es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93FF-B85B-9E01-21E3-D3F6F92B2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Jorge Parra Hidalgo ITIT 13104</a:t>
            </a:r>
            <a:endParaRPr lang="es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5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F0B-B3F1-529F-0F00-093E83E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2" y="116335"/>
            <a:ext cx="9238434" cy="861383"/>
          </a:xfrm>
        </p:spPr>
        <p:txBody>
          <a:bodyPr/>
          <a:lstStyle/>
          <a:p>
            <a:r>
              <a:rPr lang="en-US" dirty="0" err="1"/>
              <a:t>Trafico</a:t>
            </a:r>
            <a:r>
              <a:rPr lang="en-US" dirty="0"/>
              <a:t> de telnet de </a:t>
            </a:r>
            <a:r>
              <a:rPr lang="en-US" dirty="0" err="1"/>
              <a:t>ida</a:t>
            </a:r>
            <a:endParaRPr lang="es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B4DAE-15CA-825C-2C5D-B4F6FB5B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194"/>
            <a:ext cx="6101232" cy="4266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C3621-841E-128C-49FD-A15FE885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6296"/>
            <a:ext cx="6015588" cy="39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DAE98-3907-D811-4E19-7F26DDAB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BA79-DFCB-295C-4E81-53A7DF1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2" y="116335"/>
            <a:ext cx="9238434" cy="861383"/>
          </a:xfrm>
        </p:spPr>
        <p:txBody>
          <a:bodyPr/>
          <a:lstStyle/>
          <a:p>
            <a:r>
              <a:rPr lang="en-US" dirty="0" err="1"/>
              <a:t>Trafico</a:t>
            </a:r>
            <a:r>
              <a:rPr lang="en-US" dirty="0"/>
              <a:t> de telnet de </a:t>
            </a:r>
            <a:r>
              <a:rPr lang="en-US" dirty="0" err="1"/>
              <a:t>vuelta</a:t>
            </a:r>
            <a:endParaRPr lang="es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AEDC-217E-550F-502D-40C00F7E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" y="1686605"/>
            <a:ext cx="5834681" cy="4278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BCA73-C778-8559-39F0-CEF9F9EF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806" y="1686605"/>
            <a:ext cx="6179067" cy="44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65-6175-2477-16B9-60A6EA0A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Explicacion</a:t>
            </a:r>
            <a:endParaRPr lang="es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0613-2774-B13C-C751-08198BD2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Por medio del Puerto 23 se </a:t>
            </a:r>
            <a:r>
              <a:rPr lang="en-US" sz="3200" dirty="0" err="1"/>
              <a:t>conecta</a:t>
            </a:r>
            <a:r>
              <a:rPr lang="en-US" sz="3200" dirty="0"/>
              <a:t> </a:t>
            </a:r>
            <a:r>
              <a:rPr lang="en-US" sz="3200" dirty="0" err="1"/>
              <a:t>desde</a:t>
            </a:r>
            <a:r>
              <a:rPr lang="en-US" sz="3200" dirty="0"/>
              <a:t> la pc 10.5.8.2 hasta </a:t>
            </a:r>
            <a:r>
              <a:rPr lang="en-US" sz="3200" dirty="0" err="1"/>
              <a:t>el</a:t>
            </a:r>
            <a:r>
              <a:rPr lang="en-US" sz="3200" dirty="0"/>
              <a:t> switch del </a:t>
            </a:r>
            <a:r>
              <a:rPr lang="en-US" sz="3200" dirty="0" err="1"/>
              <a:t>dmz</a:t>
            </a:r>
            <a:r>
              <a:rPr lang="en-US" sz="3200" dirty="0"/>
              <a:t> y </a:t>
            </a:r>
            <a:r>
              <a:rPr lang="en-US" sz="3200" dirty="0" err="1"/>
              <a:t>ya</a:t>
            </a:r>
            <a:r>
              <a:rPr lang="en-US" sz="3200" dirty="0"/>
              <a:t> que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paquetes</a:t>
            </a:r>
            <a:r>
              <a:rPr lang="en-US" sz="3200" dirty="0"/>
              <a:t> </a:t>
            </a:r>
            <a:r>
              <a:rPr lang="en-US" sz="3200" dirty="0" err="1"/>
              <a:t>concuerdan</a:t>
            </a:r>
            <a:r>
              <a:rPr lang="en-US" sz="3200" dirty="0"/>
              <a:t> se </a:t>
            </a:r>
            <a:r>
              <a:rPr lang="en-US" sz="3200" dirty="0" err="1"/>
              <a:t>establece</a:t>
            </a:r>
            <a:r>
              <a:rPr lang="en-US" sz="3200" dirty="0"/>
              <a:t> la </a:t>
            </a:r>
            <a:r>
              <a:rPr lang="en-US" sz="3200" dirty="0" err="1"/>
              <a:t>conexion</a:t>
            </a:r>
            <a:r>
              <a:rPr lang="en-US" sz="3200" dirty="0"/>
              <a:t> de </a:t>
            </a:r>
            <a:r>
              <a:rPr lang="en-US" sz="3200" dirty="0" err="1"/>
              <a:t>ida</a:t>
            </a:r>
            <a:r>
              <a:rPr lang="en-US" sz="3200" dirty="0"/>
              <a:t> y de </a:t>
            </a:r>
            <a:r>
              <a:rPr lang="en-US" sz="3200" dirty="0" err="1"/>
              <a:t>vuela</a:t>
            </a:r>
            <a:endParaRPr lang="es-US" sz="3200" dirty="0"/>
          </a:p>
        </p:txBody>
      </p:sp>
    </p:spTree>
    <p:extLst>
      <p:ext uri="{BB962C8B-B14F-4D97-AF65-F5344CB8AC3E}">
        <p14:creationId xmlns:p14="http://schemas.microsoft.com/office/powerpoint/2010/main" val="9544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8183-8A93-93CA-652A-3E1D5ECF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7E0D-4188-DCBD-1289-2E7D7CE9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2" y="116335"/>
            <a:ext cx="9238434" cy="861383"/>
          </a:xfrm>
        </p:spPr>
        <p:txBody>
          <a:bodyPr/>
          <a:lstStyle/>
          <a:p>
            <a:r>
              <a:rPr lang="en-US" dirty="0" err="1"/>
              <a:t>Bloqueo</a:t>
            </a:r>
            <a:r>
              <a:rPr lang="en-US" dirty="0"/>
              <a:t> de firewall</a:t>
            </a:r>
            <a:endParaRPr lang="es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58F17-F42E-9DB9-6AF3-CB86B6F1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408"/>
            <a:ext cx="6223419" cy="435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7B58B-428C-6F1E-D909-5BB0DC7F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55" y="1731265"/>
            <a:ext cx="6110545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6337D-328F-BF32-499C-E846C5EC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5DDA-FD03-FB5F-4749-062DBC3C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Explicacion</a:t>
            </a:r>
            <a:endParaRPr lang="es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2507-9A13-1CD0-FC97-CAB2AC32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 firewall </a:t>
            </a:r>
            <a:r>
              <a:rPr lang="en-US" sz="3200" dirty="0" err="1"/>
              <a:t>bloquea</a:t>
            </a:r>
            <a:r>
              <a:rPr lang="en-US" sz="3200" dirty="0"/>
              <a:t> </a:t>
            </a:r>
            <a:r>
              <a:rPr lang="en-US" sz="3200" dirty="0" err="1"/>
              <a:t>ya</a:t>
            </a:r>
            <a:r>
              <a:rPr lang="en-US" sz="3200" dirty="0"/>
              <a:t> que </a:t>
            </a:r>
            <a:r>
              <a:rPr lang="en-US" sz="3200" dirty="0" err="1"/>
              <a:t>por</a:t>
            </a:r>
            <a:r>
              <a:rPr lang="en-US" sz="3200" dirty="0"/>
              <a:t> medio de la access list del firewall no </a:t>
            </a:r>
            <a:r>
              <a:rPr lang="en-US" sz="3200" dirty="0" err="1"/>
              <a:t>deja</a:t>
            </a:r>
            <a:r>
              <a:rPr lang="en-US" sz="3200" dirty="0"/>
              <a:t> pasar al </a:t>
            </a:r>
            <a:r>
              <a:rPr lang="en-US" sz="3200" dirty="0" err="1"/>
              <a:t>paquete</a:t>
            </a:r>
            <a:endParaRPr lang="es-US" sz="3200" dirty="0"/>
          </a:p>
        </p:txBody>
      </p:sp>
    </p:spTree>
    <p:extLst>
      <p:ext uri="{BB962C8B-B14F-4D97-AF65-F5344CB8AC3E}">
        <p14:creationId xmlns:p14="http://schemas.microsoft.com/office/powerpoint/2010/main" val="91952683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PortalVTI</vt:lpstr>
      <vt:lpstr>Laboratorio 9</vt:lpstr>
      <vt:lpstr>Trafico de telnet de ida</vt:lpstr>
      <vt:lpstr>Trafico de telnet de vuelta</vt:lpstr>
      <vt:lpstr>Explicacion</vt:lpstr>
      <vt:lpstr>Bloqueo de firewall</vt:lpstr>
      <vt:lpstr>Explicacion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3</cp:revision>
  <dcterms:created xsi:type="dcterms:W3CDTF">2024-11-13T22:12:26Z</dcterms:created>
  <dcterms:modified xsi:type="dcterms:W3CDTF">2024-11-14T16:32:32Z</dcterms:modified>
</cp:coreProperties>
</file>