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05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B85AE53C-00E0-D6F8-BC04-F9E14EA567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8476" b="605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B5E2C-44E3-F3B1-F14D-CCFA3650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Bases de </a:t>
            </a:r>
            <a:r>
              <a:rPr lang="en-US" sz="8000" dirty="0" err="1"/>
              <a:t>datos</a:t>
            </a:r>
            <a:endParaRPr lang="es-MX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E6CA-BAD1-41E3-DD48-54423BDAA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Jorge Parra Hidalgo</a:t>
            </a:r>
          </a:p>
          <a:p>
            <a:pPr algn="l"/>
            <a:r>
              <a:rPr lang="en-US" dirty="0"/>
              <a:t>ITIT - 13104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629140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Bases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Parra Hidalgo</dc:creator>
  <cp:lastModifiedBy>Jorge Parra Hidalgo</cp:lastModifiedBy>
  <cp:revision>1</cp:revision>
  <dcterms:created xsi:type="dcterms:W3CDTF">2024-08-12T23:56:43Z</dcterms:created>
  <dcterms:modified xsi:type="dcterms:W3CDTF">2024-08-12T23:57:51Z</dcterms:modified>
</cp:coreProperties>
</file>