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D9A729C4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D75748-3C46-2C23-9864-B4C45C5351C1}" name="Jorge P" initials="JP" userId="b0c2cd59eaec3ac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9A729C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C053E4-59AE-4853-824B-36836FACC51F}" authorId="{D1D75748-3C46-2C23-9864-B4C45C5351C1}" created="2025-05-08T23:33:42.341">
    <pc:sldMkLst xmlns:pc="http://schemas.microsoft.com/office/powerpoint/2013/main/command">
      <pc:docMk/>
      <pc:sldMk cId="3651611076" sldId="258"/>
    </pc:sldMkLst>
    <p188:txBody>
      <a:bodyPr/>
      <a:lstStyle/>
      <a:p>
        <a:r>
          <a:rPr lang="es-US"/>
          <a:t>ap.* indica que los permisos se aplican a todas las tablas (y otros objetos) de la base de datos 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23:32:49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1,'190'42,"235"21,-318-55,0-4,0-5,190-25,-171-3,-92 20,0 1,0 2,1 1,47-1,536 9,-393-3,-208 1,0 0,0 2,25 7,20 2,-40-9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23:32:51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32,'8'6,"0"0,1-1,0 0,0 0,1-1,-1 0,1-1,0 0,-1-1,1 0,1 0,-1-1,13 0,3 2,508 35,4-36,-272-4,-214 0,61-11,-60 6,56-1,-24 10,-58 0,-1-1,1 0,0-3,0 0,0-1,-1-2,41-12,-26 4,0 2,0 2,1 1,72-3,-26 2,7 2,117 7,-90 2,-90-2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23:34:08.5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2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4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microsoft.com/office/2018/10/relationships/comments" Target="../comments/modernComment_102_D9A729C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E0B4C-69B3-7FF1-D1D9-BFFFD9CC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s-US" b="1" dirty="0"/>
              <a:t>Presentación seguridad</a:t>
            </a:r>
            <a:br>
              <a:rPr lang="es-US" b="1" dirty="0"/>
            </a:br>
            <a:endParaRPr lang="es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4E2A-94BB-1E6C-07E5-322EE29F1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Jorge Parra Hidalgo</a:t>
            </a:r>
          </a:p>
          <a:p>
            <a:r>
              <a:rPr lang="en-US" dirty="0"/>
              <a:t>ITIT 13104</a:t>
            </a:r>
          </a:p>
          <a:p>
            <a:r>
              <a:rPr lang="en-US" dirty="0"/>
              <a:t>Bases de </a:t>
            </a:r>
            <a:r>
              <a:rPr lang="en-US" dirty="0" err="1"/>
              <a:t>datos</a:t>
            </a:r>
            <a:r>
              <a:rPr lang="en-US" dirty="0"/>
              <a:t> II – Raul Toledo</a:t>
            </a:r>
            <a:endParaRPr lang="es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150F8C51-8D61-5DDE-FF99-5678C39B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7" r="2209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0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D00A9-31F9-7CBE-F05C-F8353020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A44D-BDBC-4ECD-DA2D-8A56D28F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How</a:t>
            </a:r>
            <a:r>
              <a:rPr lang="es-US" dirty="0"/>
              <a:t> </a:t>
            </a:r>
            <a:r>
              <a:rPr lang="es-US" dirty="0" err="1"/>
              <a:t>to</a:t>
            </a:r>
            <a:r>
              <a:rPr lang="es-US" dirty="0"/>
              <a:t> </a:t>
            </a:r>
            <a:r>
              <a:rPr lang="es-US" dirty="0" err="1"/>
              <a:t>grant</a:t>
            </a:r>
            <a:r>
              <a:rPr lang="es-US" dirty="0"/>
              <a:t> </a:t>
            </a:r>
            <a:r>
              <a:rPr lang="es-US" dirty="0" err="1"/>
              <a:t>privileges</a:t>
            </a:r>
            <a:endParaRPr lang="es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E0C05B8-2524-50AB-E960-23D28F20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145" y="1967593"/>
            <a:ext cx="10643254" cy="4411436"/>
          </a:xfrm>
        </p:spPr>
      </p:pic>
    </p:spTree>
    <p:extLst>
      <p:ext uri="{BB962C8B-B14F-4D97-AF65-F5344CB8AC3E}">
        <p14:creationId xmlns:p14="http://schemas.microsoft.com/office/powerpoint/2010/main" val="359598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F3FCD-F017-B25F-E2CE-31FB069C6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E75A-BB99-F84E-9DB5-DEA76D2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30EEB-4D4B-25AD-80E3-CB875782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sz="2800" dirty="0"/>
              <a:t>GRANT </a:t>
            </a:r>
            <a:r>
              <a:rPr lang="es-US" sz="2800" dirty="0" err="1"/>
              <a:t>privilegiosON</a:t>
            </a:r>
            <a:r>
              <a:rPr lang="es-US" sz="2800" dirty="0"/>
              <a:t> [</a:t>
            </a:r>
            <a:r>
              <a:rPr lang="es-US" sz="2800" dirty="0" err="1"/>
              <a:t>base_datos</a:t>
            </a:r>
            <a:r>
              <a:rPr lang="es-US" sz="2800" dirty="0"/>
              <a:t>.]</a:t>
            </a:r>
            <a:r>
              <a:rPr lang="es-US" sz="2800" dirty="0" err="1"/>
              <a:t>tablaTO</a:t>
            </a:r>
            <a:r>
              <a:rPr lang="es-US" sz="2800" dirty="0"/>
              <a:t> usuario[WITH GRANT OPTION];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51CE3-19C9-20C3-ABE8-DD084964E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3910584"/>
            <a:ext cx="10439400" cy="12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4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532CF-C420-187F-6367-B7C44BD3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7E18-C6A3-5AFB-4214-979CD609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How</a:t>
            </a:r>
            <a:r>
              <a:rPr lang="es-US" dirty="0"/>
              <a:t> </a:t>
            </a:r>
            <a:r>
              <a:rPr lang="es-US" dirty="0" err="1"/>
              <a:t>to</a:t>
            </a:r>
            <a:r>
              <a:rPr lang="es-US" dirty="0"/>
              <a:t> </a:t>
            </a:r>
            <a:r>
              <a:rPr lang="es-US" dirty="0" err="1"/>
              <a:t>view</a:t>
            </a:r>
            <a:r>
              <a:rPr lang="es-US" dirty="0"/>
              <a:t> </a:t>
            </a:r>
            <a:r>
              <a:rPr lang="es-US" dirty="0" err="1"/>
              <a:t>privileges</a:t>
            </a:r>
            <a:endParaRPr lang="es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FDFA61-AAF5-4FE6-13A8-DB8CB4686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65" y="2780847"/>
            <a:ext cx="7798902" cy="1475468"/>
          </a:xfrm>
        </p:spPr>
      </p:pic>
    </p:spTree>
    <p:extLst>
      <p:ext uri="{BB962C8B-B14F-4D97-AF65-F5344CB8AC3E}">
        <p14:creationId xmlns:p14="http://schemas.microsoft.com/office/powerpoint/2010/main" val="254547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ADBF1-FB5D-7E0F-902F-C6E68FFC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BFE-3FEF-2364-94EC-14CEAEC4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Ejemplos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A717F-B1C5-34D6-1147-AE5FC0A1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3" y="2494135"/>
            <a:ext cx="11691734" cy="27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3AFE3-A5CD-43B2-363E-70F725C3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09C7-25A0-BD2C-32A9-45A35892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How</a:t>
            </a:r>
            <a:r>
              <a:rPr lang="es-US" dirty="0"/>
              <a:t> </a:t>
            </a:r>
            <a:r>
              <a:rPr lang="es-US" dirty="0" err="1"/>
              <a:t>to</a:t>
            </a:r>
            <a:r>
              <a:rPr lang="es-US" dirty="0"/>
              <a:t> </a:t>
            </a:r>
            <a:r>
              <a:rPr lang="es-US" dirty="0" err="1"/>
              <a:t>revoke</a:t>
            </a:r>
            <a:r>
              <a:rPr lang="es-US" dirty="0"/>
              <a:t> </a:t>
            </a:r>
            <a:r>
              <a:rPr lang="es-US" dirty="0" err="1"/>
              <a:t>privileges</a:t>
            </a:r>
            <a:endParaRPr lang="es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6075A5-A449-F82D-85A4-855049BE8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066" y="1966884"/>
            <a:ext cx="8375198" cy="111669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29E3A-6DFD-6EB5-27B7-AF94C3AD7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20" y="3274476"/>
            <a:ext cx="10825680" cy="1028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973F3F-BD7B-1316-3FD0-9D2F4784F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484" y="4387622"/>
            <a:ext cx="5365152" cy="22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331D-B7A1-4DEF-E42B-E97740EF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D4C6-1ACD-A11A-0FEE-83A11764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Puntos importantes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5268E1-9D21-D569-0B60-D65AD8EE9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890" y="2033451"/>
            <a:ext cx="10878220" cy="3188208"/>
          </a:xfrm>
        </p:spPr>
      </p:pic>
    </p:spTree>
    <p:extLst>
      <p:ext uri="{BB962C8B-B14F-4D97-AF65-F5344CB8AC3E}">
        <p14:creationId xmlns:p14="http://schemas.microsoft.com/office/powerpoint/2010/main" val="391326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A777-6CAA-DDCB-55BB-99F19DC70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D766-07DC-5133-8425-EA49FF11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 err="1"/>
              <a:t>How</a:t>
            </a:r>
            <a:r>
              <a:rPr lang="es-US" dirty="0"/>
              <a:t> </a:t>
            </a:r>
            <a:r>
              <a:rPr lang="es-US" dirty="0" err="1"/>
              <a:t>to</a:t>
            </a:r>
            <a:r>
              <a:rPr lang="es-US" dirty="0"/>
              <a:t> </a:t>
            </a:r>
            <a:r>
              <a:rPr lang="es-US" dirty="0" err="1"/>
              <a:t>change</a:t>
            </a:r>
            <a:r>
              <a:rPr lang="es-US" dirty="0"/>
              <a:t> </a:t>
            </a:r>
            <a:r>
              <a:rPr lang="es-US" dirty="0" err="1"/>
              <a:t>password</a:t>
            </a:r>
            <a:endParaRPr lang="es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EDD6A-B630-DE4F-DF81-5C7EE646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94" y="2079625"/>
            <a:ext cx="9234345" cy="1552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C9FE08-E8B9-4021-B239-3EE60F34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6" y="4206875"/>
            <a:ext cx="10777542" cy="10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9E64-759E-A164-A876-AC700D893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245B-034D-0F61-DFA8-366818C4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extra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CCB1-557E-1D2A-7447-846D8EEA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8" y="2773751"/>
            <a:ext cx="10237884" cy="1059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08AC7A-BCA4-DD39-EB73-3FDC7BA3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95" y="1670233"/>
            <a:ext cx="8460305" cy="1103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F1AE4-2136-3007-A0E3-0741FD822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279" y="4050232"/>
            <a:ext cx="3803632" cy="11375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2747D7-8D45-BF74-3740-11BBD3A67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644" y="4237714"/>
            <a:ext cx="5481298" cy="796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5A7DF2-6AC2-B9D4-31BD-34FAB8A0D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072" y="5499634"/>
            <a:ext cx="7753549" cy="8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9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A93B-9D6A-5140-4B61-9D2EC6E73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FF6B-8FAA-3888-15D7-6144B831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Buenas practicas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9718D-4C11-7D18-4671-B8A29A2DF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2221992"/>
            <a:ext cx="9543080" cy="36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7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9089-8F0A-A5B4-2A97-1998F91B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94B7-0B00-FC5F-9509-2141C71C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921" y="0"/>
            <a:ext cx="10691265" cy="1307592"/>
          </a:xfrm>
        </p:spPr>
        <p:txBody>
          <a:bodyPr/>
          <a:lstStyle/>
          <a:p>
            <a:r>
              <a:rPr lang="en-US" dirty="0"/>
              <a:t>A script that creates users</a:t>
            </a:r>
            <a:endParaRPr lang="es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EC26D-219B-6D34-569A-88BCC9BE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07" y="849085"/>
            <a:ext cx="9560619" cy="58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1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ED4D-C380-33C0-0B96-A50418DD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</a:t>
            </a:r>
            <a:endParaRPr lang="es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27543-BFD9-855C-1E61-F54D7C90A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658" y="2504970"/>
            <a:ext cx="9365217" cy="330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729E2B-470E-99EC-279E-8EBCE8513C91}"/>
              </a:ext>
            </a:extLst>
          </p:cNvPr>
          <p:cNvSpPr txBox="1"/>
          <p:nvPr/>
        </p:nvSpPr>
        <p:spPr>
          <a:xfrm>
            <a:off x="3962402" y="1760327"/>
            <a:ext cx="39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USER Y GRANT</a:t>
            </a:r>
            <a:endParaRPr lang="es-US" sz="2400" dirty="0"/>
          </a:p>
        </p:txBody>
      </p:sp>
    </p:spTree>
    <p:extLst>
      <p:ext uri="{BB962C8B-B14F-4D97-AF65-F5344CB8AC3E}">
        <p14:creationId xmlns:p14="http://schemas.microsoft.com/office/powerpoint/2010/main" val="541217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9D64-737E-32BC-4F9A-86495E4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4EB2-87FF-913A-5F95-405E8B7A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create, manage, and drop roles</a:t>
            </a:r>
            <a:endParaRPr lang="es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DA98B-664F-9C51-4BAA-6525694E156E}"/>
              </a:ext>
            </a:extLst>
          </p:cNvPr>
          <p:cNvSpPr txBox="1"/>
          <p:nvPr/>
        </p:nvSpPr>
        <p:spPr>
          <a:xfrm>
            <a:off x="700635" y="2100944"/>
            <a:ext cx="1056607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sz="3200" dirty="0"/>
              <a:t>Un rol en una base de datos (como MySQL) </a:t>
            </a:r>
            <a:r>
              <a:rPr lang="es-US" sz="3200" dirty="0">
                <a:highlight>
                  <a:srgbClr val="FFFF00"/>
                </a:highlight>
              </a:rPr>
              <a:t>es un conjunto de privilegios</a:t>
            </a:r>
            <a:r>
              <a:rPr lang="es-US" sz="3200" dirty="0"/>
              <a:t> que puedes </a:t>
            </a:r>
            <a:r>
              <a:rPr lang="es-US" sz="3200" dirty="0">
                <a:highlight>
                  <a:srgbClr val="FF00FF"/>
                </a:highlight>
              </a:rPr>
              <a:t>asignar a uno o más usuarios</a:t>
            </a:r>
            <a:r>
              <a:rPr lang="es-US" sz="3200" dirty="0"/>
              <a:t>. Es una forma de gestionar permisos de manera más sencilla, organizada y reutilizable.</a:t>
            </a:r>
          </a:p>
        </p:txBody>
      </p:sp>
    </p:spTree>
    <p:extLst>
      <p:ext uri="{BB962C8B-B14F-4D97-AF65-F5344CB8AC3E}">
        <p14:creationId xmlns:p14="http://schemas.microsoft.com/office/powerpoint/2010/main" val="193474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D82D0-2DAA-E6D2-42EE-D14A7429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0010-EDD5-18CF-2E91-C155477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practico</a:t>
            </a:r>
            <a:endParaRPr lang="es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8A5D-06CF-D8B8-66AD-0AD3D764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02" y="2025423"/>
            <a:ext cx="9793595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01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CB95-600E-7A38-F3E6-9EBCFA34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067D-2E36-DDF8-F79E-C56F1ACD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comando</a:t>
            </a:r>
            <a:endParaRPr lang="es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9099E-CE1A-A31C-268D-10932772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7" y="1804252"/>
            <a:ext cx="5559149" cy="835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A0198-20B4-5B13-DD42-C466C0D10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17" y="3023057"/>
            <a:ext cx="7633561" cy="1013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3FD44-B73A-D32A-6877-2BEC1DBD6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17" y="4419435"/>
            <a:ext cx="5132710" cy="878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1F079-5FA1-ABCA-557C-EE7453BB9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24" y="4309635"/>
            <a:ext cx="4731333" cy="20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1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D37C-41A7-622C-D4F2-0C4F179B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1B6-6F86-1B15-B8AC-7943D4F8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Revoke/drop privileges and roles</a:t>
            </a:r>
            <a:endParaRPr lang="es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D068F-B31D-FA09-BD9E-4877D885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687" y="1971620"/>
            <a:ext cx="9397160" cy="1177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12743D-1114-C374-3C66-734249A3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28" y="3206531"/>
            <a:ext cx="7155143" cy="1249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BC0FF-2391-861B-F2C9-3E9A5C22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512" y="4636009"/>
            <a:ext cx="7843510" cy="148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CE77C-A686-A52F-1853-F190614C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3388-1BC8-17F2-D356-51DEB38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accounts</a:t>
            </a:r>
            <a:endParaRPr lang="es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044BC8-1DF2-A3DC-EFC3-C8A57AF6D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658" y="2504970"/>
            <a:ext cx="9365217" cy="3308001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9A0B3-3BE4-7E55-EDEC-6EF977050424}"/>
              </a:ext>
            </a:extLst>
          </p:cNvPr>
          <p:cNvSpPr txBox="1"/>
          <p:nvPr/>
        </p:nvSpPr>
        <p:spPr>
          <a:xfrm>
            <a:off x="3962402" y="1760327"/>
            <a:ext cx="391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USER Y GRANT</a:t>
            </a:r>
            <a:endParaRPr lang="es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495003-1B1B-EFDE-8549-386D5F140A62}"/>
                  </a:ext>
                </a:extLst>
              </p14:cNvPr>
              <p14:cNvContentPartPr/>
              <p14:nvPr/>
            </p14:nvContentPartPr>
            <p14:xfrm>
              <a:off x="1577897" y="4005686"/>
              <a:ext cx="93600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495003-1B1B-EFDE-8549-386D5F140A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4257" y="3898046"/>
                <a:ext cx="1043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F021C-7A75-FD88-615C-60FE3E5BDCC2}"/>
                  </a:ext>
                </a:extLst>
              </p14:cNvPr>
              <p14:cNvContentPartPr/>
              <p14:nvPr/>
            </p14:nvContentPartPr>
            <p14:xfrm>
              <a:off x="1534337" y="5213486"/>
              <a:ext cx="10818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F021C-7A75-FD88-615C-60FE3E5BDC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0697" y="5105846"/>
                <a:ext cx="1189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F35A0ED-5716-FF94-E0CD-29D0C42D9417}"/>
                  </a:ext>
                </a:extLst>
              </p14:cNvPr>
              <p14:cNvContentPartPr/>
              <p14:nvPr/>
            </p14:nvContentPartPr>
            <p14:xfrm>
              <a:off x="11602174" y="70038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F35A0ED-5716-FF94-E0CD-29D0C42D94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8174" y="59238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6110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40EA-8B96-D343-2082-76D9195E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338C-02C7-B45D-62D0-DEE5404D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grant tables in the </a:t>
            </a:r>
            <a:r>
              <a:rPr lang="en-US" dirty="0" err="1"/>
              <a:t>mysql</a:t>
            </a:r>
            <a:r>
              <a:rPr lang="en-US" dirty="0"/>
              <a:t> database</a:t>
            </a:r>
            <a:endParaRPr lang="es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B35E67-88F3-D82B-E927-22A01B546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124" y="2479448"/>
            <a:ext cx="8972286" cy="3464152"/>
          </a:xfrm>
        </p:spPr>
      </p:pic>
    </p:spTree>
    <p:extLst>
      <p:ext uri="{BB962C8B-B14F-4D97-AF65-F5344CB8AC3E}">
        <p14:creationId xmlns:p14="http://schemas.microsoft.com/office/powerpoint/2010/main" val="220998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FF063-59B5-3DA0-84CF-2277020BA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AF97-5F78-EB38-2633-55B57FDC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s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4DBE-5BE4-4EBE-9154-EC4471BF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39686"/>
            <a:ext cx="10691265" cy="412220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Global: GRANT ALL PRIVILEGES ON *.* TO '</a:t>
            </a:r>
            <a:r>
              <a:rPr lang="en-US" sz="2800" dirty="0" err="1"/>
              <a:t>usuario_global'@'localhost</a:t>
            </a:r>
            <a:r>
              <a:rPr lang="en-US" sz="2800" dirty="0"/>
              <a:t>’;</a:t>
            </a:r>
          </a:p>
          <a:p>
            <a:r>
              <a:rPr lang="en-US" sz="2800" dirty="0"/>
              <a:t>Database: GRANT SELECT, INSERT ON nacimientos_db.* TO '</a:t>
            </a:r>
            <a:r>
              <a:rPr lang="en-US" sz="2800" dirty="0" err="1"/>
              <a:t>usuario_bd'@'localhost</a:t>
            </a:r>
            <a:r>
              <a:rPr lang="en-US" sz="2800" dirty="0"/>
              <a:t>’;</a:t>
            </a:r>
          </a:p>
          <a:p>
            <a:r>
              <a:rPr lang="en-US" sz="2800" dirty="0"/>
              <a:t>Table: </a:t>
            </a:r>
            <a:r>
              <a:rPr lang="es-US" sz="2800" dirty="0"/>
              <a:t>GRANT SELECT ON nacimientos_db.nacimientos_2022 TO '</a:t>
            </a:r>
            <a:r>
              <a:rPr lang="es-US" sz="2800" dirty="0" err="1"/>
              <a:t>usuario_tabla'@'localhost</a:t>
            </a:r>
            <a:r>
              <a:rPr lang="es-US" sz="2800" dirty="0"/>
              <a:t>’;</a:t>
            </a:r>
          </a:p>
          <a:p>
            <a:r>
              <a:rPr lang="es-US" sz="2800" dirty="0" err="1"/>
              <a:t>Column</a:t>
            </a:r>
            <a:r>
              <a:rPr lang="es-US" sz="2800" dirty="0"/>
              <a:t>: GRANT SELECT (</a:t>
            </a:r>
            <a:r>
              <a:rPr lang="es-US" sz="2800" dirty="0" err="1"/>
              <a:t>nombre_madre</a:t>
            </a:r>
            <a:r>
              <a:rPr lang="es-US" sz="2800" dirty="0"/>
              <a:t>, </a:t>
            </a:r>
            <a:r>
              <a:rPr lang="es-US" sz="2800" dirty="0" err="1"/>
              <a:t>fecha_nacimiento</a:t>
            </a:r>
            <a:r>
              <a:rPr lang="es-US" sz="2800" dirty="0"/>
              <a:t>) ON nacimientos_db.nacimientos_2022 TO '</a:t>
            </a:r>
            <a:r>
              <a:rPr lang="es-US" sz="2800" dirty="0" err="1"/>
              <a:t>usuario_columna'@'localhost</a:t>
            </a:r>
            <a:r>
              <a:rPr lang="es-US" sz="28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01633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37F44-6B42-772E-4ACE-35F17842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7903-4BCA-A042-B843-84AFFFDC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create, rename, and drop users</a:t>
            </a:r>
            <a:endParaRPr lang="es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E083EFD-1ED2-720E-42B4-95164E76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80" y="2221992"/>
            <a:ext cx="11272639" cy="2621870"/>
          </a:xfrm>
        </p:spPr>
      </p:pic>
    </p:spTree>
    <p:extLst>
      <p:ext uri="{BB962C8B-B14F-4D97-AF65-F5344CB8AC3E}">
        <p14:creationId xmlns:p14="http://schemas.microsoft.com/office/powerpoint/2010/main" val="30787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7D94C-CA96-D354-419D-0D054DC0A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311-43A5-AF84-D784-EE669EF3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s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15F836-BDB0-9F8A-E961-6BD0B2A63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759" y="2096197"/>
            <a:ext cx="8277595" cy="70535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71784-0624-B5DB-ADE8-F0CF15D0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441" y="3076321"/>
            <a:ext cx="8594230" cy="7053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3E8693-C7AB-7691-CAB8-A6C646717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128" y="4214078"/>
            <a:ext cx="7082856" cy="11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9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42642-B671-E58F-7BEA-9CB9235D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0BC-F17C-A8F1-1784-82B21732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user account names</a:t>
            </a:r>
            <a:endParaRPr lang="es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AFC9F-7DF8-2D5C-81A6-5194121F5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38" y="2607056"/>
            <a:ext cx="10372124" cy="2233168"/>
          </a:xfrm>
        </p:spPr>
      </p:pic>
    </p:spTree>
    <p:extLst>
      <p:ext uri="{BB962C8B-B14F-4D97-AF65-F5344CB8AC3E}">
        <p14:creationId xmlns:p14="http://schemas.microsoft.com/office/powerpoint/2010/main" val="3502923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55F4-C4B0-1689-3B0A-B8CD9D87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4B96-54A4-E757-E0D6-2F5E548F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endParaRPr lang="es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1DDCB-A141-8908-9E05-B41CFDBD0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436" y="1802193"/>
            <a:ext cx="9565128" cy="4702752"/>
          </a:xfrm>
        </p:spPr>
      </p:pic>
    </p:spTree>
    <p:extLst>
      <p:ext uri="{BB962C8B-B14F-4D97-AF65-F5344CB8AC3E}">
        <p14:creationId xmlns:p14="http://schemas.microsoft.com/office/powerpoint/2010/main" val="19527300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232</Words>
  <Application>Microsoft Office PowerPoint</Application>
  <PresentationFormat>Widescreen</PresentationFormat>
  <Paragraphs>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Calisto MT</vt:lpstr>
      <vt:lpstr>Univers Condensed</vt:lpstr>
      <vt:lpstr>ChronicleVTI</vt:lpstr>
      <vt:lpstr>Presentación seguridad </vt:lpstr>
      <vt:lpstr>User accounts</vt:lpstr>
      <vt:lpstr>User accounts</vt:lpstr>
      <vt:lpstr>The grant tables in the mysql database</vt:lpstr>
      <vt:lpstr>Ejemplos</vt:lpstr>
      <vt:lpstr>How to create, rename, and drop users</vt:lpstr>
      <vt:lpstr>Ejemplos</vt:lpstr>
      <vt:lpstr>How to specify user account names</vt:lpstr>
      <vt:lpstr>Ejemplos</vt:lpstr>
      <vt:lpstr>How to grant privileges</vt:lpstr>
      <vt:lpstr>Ejemplos</vt:lpstr>
      <vt:lpstr>How to view privileges</vt:lpstr>
      <vt:lpstr>Ejemplos</vt:lpstr>
      <vt:lpstr>How to revoke privileges</vt:lpstr>
      <vt:lpstr>Puntos importantes</vt:lpstr>
      <vt:lpstr>How to change password</vt:lpstr>
      <vt:lpstr>extra</vt:lpstr>
      <vt:lpstr>Buenas practicas</vt:lpstr>
      <vt:lpstr>A script that creates users</vt:lpstr>
      <vt:lpstr>How to create, manage, and drop roles</vt:lpstr>
      <vt:lpstr>Ejemplo practico</vt:lpstr>
      <vt:lpstr>Ejemplo comando</vt:lpstr>
      <vt:lpstr>Revoke/drop privileges and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P</dc:creator>
  <cp:lastModifiedBy>Jorge P</cp:lastModifiedBy>
  <cp:revision>15</cp:revision>
  <dcterms:created xsi:type="dcterms:W3CDTF">2025-05-08T23:15:26Z</dcterms:created>
  <dcterms:modified xsi:type="dcterms:W3CDTF">2025-05-14T00:29:03Z</dcterms:modified>
</cp:coreProperties>
</file>