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F31D-8F76-8A93-168A-3B781CCCC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0A7DB-C9D2-E70B-08E2-51EA173E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FFC3-4C89-F9C6-2D20-1181E040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A7AA-E85B-B360-5E89-073FF563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9942-38AA-9D53-6CBA-7D52937E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3596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376-3B0C-B98A-C30E-6359CE94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F430-D681-A927-1CE4-D2C4E841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8FD4-2B59-264A-A08B-F08682F0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718C-36FF-39A9-3C0C-C714636F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6019-9C2E-018E-828D-F0BA1D89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4183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EF97A-E759-9049-6361-1ABF5D96A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ECE82-EE7A-AE3A-7CD3-5935F436E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95AE-9AEA-C62D-4BC1-D2FDFBD8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A9128-73F2-C1A4-5038-02932EBA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89B0-2FA6-0B0E-BF95-1CA093C5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260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BB83-68A2-927E-B8D4-A0E5168C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C2C0-AFD4-98E3-87CE-C112D867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00DDD-08C6-3236-865F-F9AF7B2E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7514-E649-6473-8A97-7EE3E1EA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8869-31A4-AB9C-1956-2735EC3B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6018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B2AC-6F12-97C6-0D3B-3701F94B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19748-102C-3C90-A33D-17106D49E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8890-3237-D4E8-CFCF-28373C51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BBB-E084-06C5-12B2-FE06692B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F72B7-6DE0-A8A0-5491-8CA572F0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387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F399-95C9-2A29-DA9A-A9668CBA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7731-AF07-3422-BACE-FD5673A9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A4FFA-C683-6B3B-951B-C953DD3AC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362AF-6CDF-399D-6BF2-04A44129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502F-ACEB-FE22-A730-D0B131B6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B883-7B5E-5B95-E509-B4849BE3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3079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B808-4E96-FE29-B54A-BE73E584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421C-3611-04A4-D674-B32AD28F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6CC70-CA96-749A-D9E7-DCC7F434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3AF41-DF1D-B38C-9D8F-1E96B23A5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E1C34-A698-17C3-0160-3C9A946D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BE749-7E20-5C87-D994-FD2E458E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2DDAE-F541-0535-2F11-050998F6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EC66D-8687-0DC0-BB08-8D489E2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8051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A568-A923-2643-53B5-19F02F4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7BB9C-18A8-FF12-4A87-CE871168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C55D7-3E5C-760B-86E0-C6C7B370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D7E7-9659-3DFA-75D1-81ED3C00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6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E0770-924E-FEEC-9DCD-0CC8F863B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2A5D5-D0C3-12B5-C152-09684CA2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E7AF-1E37-5235-5639-D848621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674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72A4-6231-342C-C413-D0993166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BD81-B51D-81DE-EA9F-3BE5A2069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26621-2A7B-CE3B-3A5E-B07C948D0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8E45-E0D7-8ED7-6C02-5EB7629B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73CF-F980-3382-0D56-A12EF508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D6C69-16E8-60F1-0C93-11626699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54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CE7A-4FD1-23CA-E920-58779B00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75DB1-2406-EFBA-9397-D2BC0BFC5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4672-6901-4AA3-F7F7-413C7BC2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B847B-1459-5CF8-0E1B-6D4EE6A1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75C81-34DA-D12E-B42C-36A62D81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27D6-FEA2-445A-FF72-145DAB2B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638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6B89A-2D4B-1195-CB5D-EE51F9A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CED38-B62B-CFE7-A38A-98FE268A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3360-B860-1E42-4E59-EF389E771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1F375-261B-4CA2-B349-F4302F196B1B}" type="datetimeFigureOut">
              <a:rPr lang="es-US" smtClean="0"/>
              <a:t>3/18/2025</a:t>
            </a:fld>
            <a:endParaRPr lang="es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8CD6-B7B9-8B7A-C246-25463B6C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851E-2228-DEED-2196-EA93488B4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C556A-F79B-4764-94FA-C09C75343648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679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61CD-97C2-B576-B092-A485A2E0B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C9FF6-BC43-6FFF-2035-A39565AD9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E210D3-0020-C834-8373-56A7555D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0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F155D-4877-250B-C537-38401629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B695A-852E-4F7A-F3BB-A5900950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3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F44E5-0770-D573-F49C-46F7451C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06BDD-6195-1CB9-F3E5-1356A637C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5426F-317A-630E-2D6C-8C03B39F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7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Parra Hidalgo</dc:creator>
  <cp:lastModifiedBy>Jorge Parra Hidalgo</cp:lastModifiedBy>
  <cp:revision>1</cp:revision>
  <dcterms:created xsi:type="dcterms:W3CDTF">2025-03-18T23:19:24Z</dcterms:created>
  <dcterms:modified xsi:type="dcterms:W3CDTF">2025-03-18T23:42:01Z</dcterms:modified>
</cp:coreProperties>
</file>