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9" d="100"/>
          <a:sy n="89" d="100"/>
        </p:scale>
        <p:origin x="6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6C235A-B338-4A48-B84E-D1E1A9D8473C}" type="datetime1">
              <a:rPr lang="es-ES" smtClean="0"/>
              <a:t>10/02/2025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34DC26-BCB1-4DA7-9430-4338DBC3494F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24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C9E62D7C-F839-486A-AD2A-9CC15381FF82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alerí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85394-B3A5-4233-B304-C437E13799D5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99D615D-FA55-4912-91A7-2D4E5B2C66A7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A1543-9739-4B68-9FBF-A0FFBA0D10F5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07788-83C1-475A-819E-EEA23F986175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B1E04-4248-4F28-BBD8-4EF594C8D3FE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4CDBD-5711-47F5-AF0E-6EABF0841A7D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DB5AB4-6DB4-4A11-92F1-820A73EAF61A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s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3F668-01B7-403C-88EA-71F03AB13C01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81637-0F69-4ABB-94CE-F7EF4EA3C989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B301B-CDC8-48FA-9F45-7C91A3F5AE69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BB60FFC6-FA87-4F37-8B6C-E2F3185B6920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Agregue un pie de página aquí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Noticia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Jorge parra hidalgo – </a:t>
            </a:r>
            <a:r>
              <a:rPr lang="es-E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itit</a:t>
            </a:r>
            <a:r>
              <a:rPr lang="es-E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- 13104</a:t>
            </a:r>
          </a:p>
          <a:p>
            <a:pPr rtl="0"/>
            <a:endParaRPr lang="es-ES" dirty="0"/>
          </a:p>
        </p:txBody>
      </p:sp>
      <p:pic>
        <p:nvPicPr>
          <p:cNvPr id="5" name="Gráfico 4" descr="Icono de cerebro en la cabeza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0739F-8F58-F088-CD9E-43241B44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C6A7B-096F-B4FF-E199-F61DD3C6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9113-0DEE-A9F9-90B3-6B19D93DA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08733-BCBD-AF58-A836-2626D0C7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7BDE3-BD5D-089F-24DA-19635158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F023C-C2E5-020D-4A6F-0A78DE9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86B7-EC40-0BE9-A957-3AE11F1C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085C-B815-B34A-7336-9EB3FF01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693B-DE49-40E6-C865-034F069C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FCDA0-6551-C4D5-3593-0953FBD3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812C-0935-CDDC-552A-0AF2DADE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09030-1F1A-0E6F-F07E-4EB88FF8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5ADAD-F0CF-E193-FDC5-999D3C3E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3BC13-2B4B-513A-CECB-58D0BA4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7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9_TF66921596_Win32" id="{3EA53454-9C12-4E40-989F-75E6F2350DB8}" vid="{03C001E6-8EDC-4834-A6BF-4FA6273B39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 invención</Template>
  <TotalTime>23</TotalTime>
  <Words>11</Words>
  <Application>Microsoft Office PowerPoint</Application>
  <PresentationFormat>Widescreen</PresentationFormat>
  <Paragraphs>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Tahoma</vt:lpstr>
      <vt:lpstr>Galería</vt:lpstr>
      <vt:lpstr>Noticia 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2</cp:revision>
  <dcterms:created xsi:type="dcterms:W3CDTF">2025-02-10T22:17:42Z</dcterms:created>
  <dcterms:modified xsi:type="dcterms:W3CDTF">2025-02-11T00:21:13Z</dcterms:modified>
</cp:coreProperties>
</file>