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A01A1-D082-1B4D-A94C-297E8E1AC2E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0241E-6762-BE42-8162-07540471269F}">
      <dgm:prSet phldrT="[Text]"/>
      <dgm:spPr/>
      <dgm:t>
        <a:bodyPr/>
        <a:lstStyle/>
        <a:p>
          <a:r>
            <a:rPr lang="en-US" dirty="0" smtClean="0"/>
            <a:t>Framework</a:t>
          </a:r>
          <a:endParaRPr lang="en-US" dirty="0"/>
        </a:p>
      </dgm:t>
    </dgm:pt>
    <dgm:pt modelId="{8ABD7D73-0D60-4241-9E60-45F852AB5F85}" type="parTrans" cxnId="{99777521-2C83-DE44-B648-813CE9310D88}">
      <dgm:prSet/>
      <dgm:spPr/>
      <dgm:t>
        <a:bodyPr/>
        <a:lstStyle/>
        <a:p>
          <a:endParaRPr lang="en-US"/>
        </a:p>
      </dgm:t>
    </dgm:pt>
    <dgm:pt modelId="{0008AEE3-9BBF-0947-8BE8-1A78DDD25FE4}" type="sibTrans" cxnId="{99777521-2C83-DE44-B648-813CE9310D88}">
      <dgm:prSet/>
      <dgm:spPr/>
      <dgm:t>
        <a:bodyPr/>
        <a:lstStyle/>
        <a:p>
          <a:endParaRPr lang="en-US"/>
        </a:p>
      </dgm:t>
    </dgm:pt>
    <dgm:pt modelId="{27EA993A-DB77-D44B-8A68-A7DA7F86FD16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(implemented)</a:t>
          </a:r>
          <a:endParaRPr lang="en-US" dirty="0"/>
        </a:p>
      </dgm:t>
    </dgm:pt>
    <dgm:pt modelId="{D4FF2B77-CBF9-5E4C-B565-41D25CA457BF}" type="parTrans" cxnId="{11A53EEA-A8F4-AA47-A6CB-B78EB6CA0E7A}">
      <dgm:prSet/>
      <dgm:spPr/>
      <dgm:t>
        <a:bodyPr/>
        <a:lstStyle/>
        <a:p>
          <a:endParaRPr lang="en-US"/>
        </a:p>
      </dgm:t>
    </dgm:pt>
    <dgm:pt modelId="{ADCC1281-295A-4445-92C6-3982B8D9A741}" type="sibTrans" cxnId="{11A53EEA-A8F4-AA47-A6CB-B78EB6CA0E7A}">
      <dgm:prSet/>
      <dgm:spPr/>
      <dgm:t>
        <a:bodyPr/>
        <a:lstStyle/>
        <a:p>
          <a:endParaRPr lang="en-US"/>
        </a:p>
      </dgm:t>
    </dgm:pt>
    <dgm:pt modelId="{CD6CA80B-3933-9D49-AB9E-FAC2E3304D98}">
      <dgm:prSet phldrT="[Text]"/>
      <dgm:spPr/>
      <dgm:t>
        <a:bodyPr/>
        <a:lstStyle/>
        <a:p>
          <a:r>
            <a:rPr lang="en-US" dirty="0" smtClean="0"/>
            <a:t>Blackberry</a:t>
          </a:r>
          <a:endParaRPr lang="en-US" dirty="0"/>
        </a:p>
      </dgm:t>
    </dgm:pt>
    <dgm:pt modelId="{6205CD6A-434C-B44A-ACD4-CBD3DE658F2E}" type="parTrans" cxnId="{D0490BC2-3DDB-394A-BFDB-D04AE8B3CA66}">
      <dgm:prSet/>
      <dgm:spPr/>
      <dgm:t>
        <a:bodyPr/>
        <a:lstStyle/>
        <a:p>
          <a:endParaRPr lang="en-US"/>
        </a:p>
      </dgm:t>
    </dgm:pt>
    <dgm:pt modelId="{6A7FD163-685E-2E4F-9454-6D87DBD9F987}" type="sibTrans" cxnId="{D0490BC2-3DDB-394A-BFDB-D04AE8B3CA66}">
      <dgm:prSet/>
      <dgm:spPr/>
      <dgm:t>
        <a:bodyPr/>
        <a:lstStyle/>
        <a:p>
          <a:endParaRPr lang="en-US"/>
        </a:p>
      </dgm:t>
    </dgm:pt>
    <dgm:pt modelId="{932E7FBC-8DC2-7D4A-8C47-CB941B54EF3D}">
      <dgm:prSet phldrT="[Text]"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EA63D490-39E2-3341-9E82-B9C447F983B5}" type="parTrans" cxnId="{BB996207-2B43-0F40-BCAF-41A47835D41B}">
      <dgm:prSet/>
      <dgm:spPr/>
      <dgm:t>
        <a:bodyPr/>
        <a:lstStyle/>
        <a:p>
          <a:endParaRPr lang="en-US"/>
        </a:p>
      </dgm:t>
    </dgm:pt>
    <dgm:pt modelId="{E6FCA206-781E-1945-A0CB-4E8115EBC090}" type="sibTrans" cxnId="{BB996207-2B43-0F40-BCAF-41A47835D41B}">
      <dgm:prSet/>
      <dgm:spPr/>
      <dgm:t>
        <a:bodyPr/>
        <a:lstStyle/>
        <a:p>
          <a:endParaRPr lang="en-US"/>
        </a:p>
      </dgm:t>
    </dgm:pt>
    <dgm:pt modelId="{95ED9A26-3100-EB43-85BC-31EA28702BB7}" type="pres">
      <dgm:prSet presAssocID="{347A01A1-D082-1B4D-A94C-297E8E1AC2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69674F-C792-1D4F-8B02-13C73CA0C253}" type="pres">
      <dgm:prSet presAssocID="{E020241E-6762-BE42-8162-07540471269F}" presName="hierRoot1" presStyleCnt="0">
        <dgm:presLayoutVars>
          <dgm:hierBranch val="init"/>
        </dgm:presLayoutVars>
      </dgm:prSet>
      <dgm:spPr/>
    </dgm:pt>
    <dgm:pt modelId="{799546AB-2851-6746-8285-0C1E830B6516}" type="pres">
      <dgm:prSet presAssocID="{E020241E-6762-BE42-8162-07540471269F}" presName="rootComposite1" presStyleCnt="0"/>
      <dgm:spPr/>
    </dgm:pt>
    <dgm:pt modelId="{6ACE0351-A206-7740-98E9-19CD22FD5CEB}" type="pres">
      <dgm:prSet presAssocID="{E020241E-6762-BE42-8162-07540471269F}" presName="rootText1" presStyleLbl="node0" presStyleIdx="0" presStyleCnt="1" custLinFactNeighborY="-54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036D5-CBB0-694B-9A35-29EEE3C98FED}" type="pres">
      <dgm:prSet presAssocID="{E020241E-6762-BE42-8162-07540471269F}" presName="rootConnector1" presStyleLbl="node1" presStyleIdx="0" presStyleCnt="0"/>
      <dgm:spPr/>
    </dgm:pt>
    <dgm:pt modelId="{88BC2200-F038-3B42-BF82-E8C5E85AFB14}" type="pres">
      <dgm:prSet presAssocID="{E020241E-6762-BE42-8162-07540471269F}" presName="hierChild2" presStyleCnt="0"/>
      <dgm:spPr/>
    </dgm:pt>
    <dgm:pt modelId="{072EB813-CD77-4B4B-AE59-3A818D87D980}" type="pres">
      <dgm:prSet presAssocID="{D4FF2B77-CBF9-5E4C-B565-41D25CA457BF}" presName="Name37" presStyleLbl="parChTrans1D2" presStyleIdx="0" presStyleCnt="3"/>
      <dgm:spPr/>
    </dgm:pt>
    <dgm:pt modelId="{A0ECF197-A144-284C-8F9F-66D412EA0925}" type="pres">
      <dgm:prSet presAssocID="{27EA993A-DB77-D44B-8A68-A7DA7F86FD16}" presName="hierRoot2" presStyleCnt="0">
        <dgm:presLayoutVars>
          <dgm:hierBranch val="init"/>
        </dgm:presLayoutVars>
      </dgm:prSet>
      <dgm:spPr/>
    </dgm:pt>
    <dgm:pt modelId="{C81A8627-F485-3443-9FF7-C388124EE8D5}" type="pres">
      <dgm:prSet presAssocID="{27EA993A-DB77-D44B-8A68-A7DA7F86FD16}" presName="rootComposite" presStyleCnt="0"/>
      <dgm:spPr/>
    </dgm:pt>
    <dgm:pt modelId="{2F07AB6D-A67F-3849-898A-1490586A4A76}" type="pres">
      <dgm:prSet presAssocID="{27EA993A-DB77-D44B-8A68-A7DA7F86FD1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8F87E-8CD4-4B4A-B236-5F091FDCE38F}" type="pres">
      <dgm:prSet presAssocID="{27EA993A-DB77-D44B-8A68-A7DA7F86FD16}" presName="rootConnector" presStyleLbl="node2" presStyleIdx="0" presStyleCnt="3"/>
      <dgm:spPr/>
    </dgm:pt>
    <dgm:pt modelId="{35CBA2A4-3B1D-5546-9DA8-90CAFF9B9BB7}" type="pres">
      <dgm:prSet presAssocID="{27EA993A-DB77-D44B-8A68-A7DA7F86FD16}" presName="hierChild4" presStyleCnt="0"/>
      <dgm:spPr/>
    </dgm:pt>
    <dgm:pt modelId="{28BEEBC4-4143-264A-A7B4-AEA5ECFA67EC}" type="pres">
      <dgm:prSet presAssocID="{27EA993A-DB77-D44B-8A68-A7DA7F86FD16}" presName="hierChild5" presStyleCnt="0"/>
      <dgm:spPr/>
    </dgm:pt>
    <dgm:pt modelId="{2240AC87-2CC0-4B4C-A7DB-E8C10DFDB747}" type="pres">
      <dgm:prSet presAssocID="{6205CD6A-434C-B44A-ACD4-CBD3DE658F2E}" presName="Name37" presStyleLbl="parChTrans1D2" presStyleIdx="1" presStyleCnt="3"/>
      <dgm:spPr/>
    </dgm:pt>
    <dgm:pt modelId="{D127D004-47D8-EB45-BA66-3E47B6DE328D}" type="pres">
      <dgm:prSet presAssocID="{CD6CA80B-3933-9D49-AB9E-FAC2E3304D98}" presName="hierRoot2" presStyleCnt="0">
        <dgm:presLayoutVars>
          <dgm:hierBranch val="init"/>
        </dgm:presLayoutVars>
      </dgm:prSet>
      <dgm:spPr/>
    </dgm:pt>
    <dgm:pt modelId="{0F7CBEEE-F867-7644-8F96-6D958E077A23}" type="pres">
      <dgm:prSet presAssocID="{CD6CA80B-3933-9D49-AB9E-FAC2E3304D98}" presName="rootComposite" presStyleCnt="0"/>
      <dgm:spPr/>
    </dgm:pt>
    <dgm:pt modelId="{1FF76064-00C9-494D-BC28-2CDB1A85E63C}" type="pres">
      <dgm:prSet presAssocID="{CD6CA80B-3933-9D49-AB9E-FAC2E3304D98}" presName="rootText" presStyleLbl="node2" presStyleIdx="1" presStyleCnt="3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715869-3AC1-5B42-A80B-9420DA9D0951}" type="pres">
      <dgm:prSet presAssocID="{CD6CA80B-3933-9D49-AB9E-FAC2E3304D98}" presName="rootConnector" presStyleLbl="node2" presStyleIdx="1" presStyleCnt="3"/>
      <dgm:spPr/>
    </dgm:pt>
    <dgm:pt modelId="{44CD1F06-6424-4A4B-B1CA-9F2F3C6944D1}" type="pres">
      <dgm:prSet presAssocID="{CD6CA80B-3933-9D49-AB9E-FAC2E3304D98}" presName="hierChild4" presStyleCnt="0"/>
      <dgm:spPr/>
    </dgm:pt>
    <dgm:pt modelId="{0C404673-C086-3842-8513-89FF388008CE}" type="pres">
      <dgm:prSet presAssocID="{CD6CA80B-3933-9D49-AB9E-FAC2E3304D98}" presName="hierChild5" presStyleCnt="0"/>
      <dgm:spPr/>
    </dgm:pt>
    <dgm:pt modelId="{F7D2E00F-C840-1D4F-8332-B5B3D729934B}" type="pres">
      <dgm:prSet presAssocID="{EA63D490-39E2-3341-9E82-B9C447F983B5}" presName="Name37" presStyleLbl="parChTrans1D2" presStyleIdx="2" presStyleCnt="3"/>
      <dgm:spPr/>
    </dgm:pt>
    <dgm:pt modelId="{CBB7FDDA-A1D8-E742-A811-D315C07FF1BD}" type="pres">
      <dgm:prSet presAssocID="{932E7FBC-8DC2-7D4A-8C47-CB941B54EF3D}" presName="hierRoot2" presStyleCnt="0">
        <dgm:presLayoutVars>
          <dgm:hierBranch val="init"/>
        </dgm:presLayoutVars>
      </dgm:prSet>
      <dgm:spPr/>
    </dgm:pt>
    <dgm:pt modelId="{56FA63AA-9B54-1C41-AF3E-ED3D71BC3DFD}" type="pres">
      <dgm:prSet presAssocID="{932E7FBC-8DC2-7D4A-8C47-CB941B54EF3D}" presName="rootComposite" presStyleCnt="0"/>
      <dgm:spPr/>
    </dgm:pt>
    <dgm:pt modelId="{C000AFDD-3A2F-C74E-862E-ECF944FA7DE2}" type="pres">
      <dgm:prSet presAssocID="{932E7FBC-8DC2-7D4A-8C47-CB941B54EF3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D7EEA-1B44-4E4C-B5D5-3747B1075223}" type="pres">
      <dgm:prSet presAssocID="{932E7FBC-8DC2-7D4A-8C47-CB941B54EF3D}" presName="rootConnector" presStyleLbl="node2" presStyleIdx="2" presStyleCnt="3"/>
      <dgm:spPr/>
    </dgm:pt>
    <dgm:pt modelId="{503F4C64-9C76-C541-B517-59857775A8E3}" type="pres">
      <dgm:prSet presAssocID="{932E7FBC-8DC2-7D4A-8C47-CB941B54EF3D}" presName="hierChild4" presStyleCnt="0"/>
      <dgm:spPr/>
    </dgm:pt>
    <dgm:pt modelId="{2036B15A-80EC-EB4B-B140-A8E6EDD2D779}" type="pres">
      <dgm:prSet presAssocID="{932E7FBC-8DC2-7D4A-8C47-CB941B54EF3D}" presName="hierChild5" presStyleCnt="0"/>
      <dgm:spPr/>
    </dgm:pt>
    <dgm:pt modelId="{9B20CAFB-8DC0-DB47-B75E-DEFFD246F77E}" type="pres">
      <dgm:prSet presAssocID="{E020241E-6762-BE42-8162-07540471269F}" presName="hierChild3" presStyleCnt="0"/>
      <dgm:spPr/>
    </dgm:pt>
  </dgm:ptLst>
  <dgm:cxnLst>
    <dgm:cxn modelId="{95B40D80-80DF-C444-ACF3-25C0C251D484}" type="presOf" srcId="{CD6CA80B-3933-9D49-AB9E-FAC2E3304D98}" destId="{69715869-3AC1-5B42-A80B-9420DA9D0951}" srcOrd="1" destOrd="0" presId="urn:microsoft.com/office/officeart/2005/8/layout/orgChart1"/>
    <dgm:cxn modelId="{CFB21770-DBE7-B241-AC4B-20021EE7A980}" type="presOf" srcId="{E020241E-6762-BE42-8162-07540471269F}" destId="{6ACE0351-A206-7740-98E9-19CD22FD5CEB}" srcOrd="0" destOrd="0" presId="urn:microsoft.com/office/officeart/2005/8/layout/orgChart1"/>
    <dgm:cxn modelId="{5BF73132-E291-2C4F-8347-9E489EF0CBE4}" type="presOf" srcId="{932E7FBC-8DC2-7D4A-8C47-CB941B54EF3D}" destId="{DE6D7EEA-1B44-4E4C-B5D5-3747B1075223}" srcOrd="1" destOrd="0" presId="urn:microsoft.com/office/officeart/2005/8/layout/orgChart1"/>
    <dgm:cxn modelId="{9564D32A-A5D1-CD4B-92DE-B9D0F48D9A6B}" type="presOf" srcId="{EA63D490-39E2-3341-9E82-B9C447F983B5}" destId="{F7D2E00F-C840-1D4F-8332-B5B3D729934B}" srcOrd="0" destOrd="0" presId="urn:microsoft.com/office/officeart/2005/8/layout/orgChart1"/>
    <dgm:cxn modelId="{99777521-2C83-DE44-B648-813CE9310D88}" srcId="{347A01A1-D082-1B4D-A94C-297E8E1AC2EA}" destId="{E020241E-6762-BE42-8162-07540471269F}" srcOrd="0" destOrd="0" parTransId="{8ABD7D73-0D60-4241-9E60-45F852AB5F85}" sibTransId="{0008AEE3-9BBF-0947-8BE8-1A78DDD25FE4}"/>
    <dgm:cxn modelId="{55574214-6A7F-1C42-A4E1-21E9B1BFFC39}" type="presOf" srcId="{CD6CA80B-3933-9D49-AB9E-FAC2E3304D98}" destId="{1FF76064-00C9-494D-BC28-2CDB1A85E63C}" srcOrd="0" destOrd="0" presId="urn:microsoft.com/office/officeart/2005/8/layout/orgChart1"/>
    <dgm:cxn modelId="{D0490BC2-3DDB-394A-BFDB-D04AE8B3CA66}" srcId="{E020241E-6762-BE42-8162-07540471269F}" destId="{CD6CA80B-3933-9D49-AB9E-FAC2E3304D98}" srcOrd="1" destOrd="0" parTransId="{6205CD6A-434C-B44A-ACD4-CBD3DE658F2E}" sibTransId="{6A7FD163-685E-2E4F-9454-6D87DBD9F987}"/>
    <dgm:cxn modelId="{DA2D0A19-76AA-B44D-AF64-003626704B7C}" type="presOf" srcId="{E020241E-6762-BE42-8162-07540471269F}" destId="{4DC036D5-CBB0-694B-9A35-29EEE3C98FED}" srcOrd="1" destOrd="0" presId="urn:microsoft.com/office/officeart/2005/8/layout/orgChart1"/>
    <dgm:cxn modelId="{67E790A4-97C6-3B44-9310-DB3D20CA39BF}" type="presOf" srcId="{347A01A1-D082-1B4D-A94C-297E8E1AC2EA}" destId="{95ED9A26-3100-EB43-85BC-31EA28702BB7}" srcOrd="0" destOrd="0" presId="urn:microsoft.com/office/officeart/2005/8/layout/orgChart1"/>
    <dgm:cxn modelId="{1AA67DBF-257B-CC43-B1AB-576E86C7C199}" type="presOf" srcId="{27EA993A-DB77-D44B-8A68-A7DA7F86FD16}" destId="{2F07AB6D-A67F-3849-898A-1490586A4A76}" srcOrd="0" destOrd="0" presId="urn:microsoft.com/office/officeart/2005/8/layout/orgChart1"/>
    <dgm:cxn modelId="{BB996207-2B43-0F40-BCAF-41A47835D41B}" srcId="{E020241E-6762-BE42-8162-07540471269F}" destId="{932E7FBC-8DC2-7D4A-8C47-CB941B54EF3D}" srcOrd="2" destOrd="0" parTransId="{EA63D490-39E2-3341-9E82-B9C447F983B5}" sibTransId="{E6FCA206-781E-1945-A0CB-4E8115EBC090}"/>
    <dgm:cxn modelId="{B672CDD7-5915-0748-9DFD-8AC945898252}" type="presOf" srcId="{932E7FBC-8DC2-7D4A-8C47-CB941B54EF3D}" destId="{C000AFDD-3A2F-C74E-862E-ECF944FA7DE2}" srcOrd="0" destOrd="0" presId="urn:microsoft.com/office/officeart/2005/8/layout/orgChart1"/>
    <dgm:cxn modelId="{11A53EEA-A8F4-AA47-A6CB-B78EB6CA0E7A}" srcId="{E020241E-6762-BE42-8162-07540471269F}" destId="{27EA993A-DB77-D44B-8A68-A7DA7F86FD16}" srcOrd="0" destOrd="0" parTransId="{D4FF2B77-CBF9-5E4C-B565-41D25CA457BF}" sibTransId="{ADCC1281-295A-4445-92C6-3982B8D9A741}"/>
    <dgm:cxn modelId="{A1B0DDD0-137B-0A41-9DDC-1441EEF1E6D9}" type="presOf" srcId="{D4FF2B77-CBF9-5E4C-B565-41D25CA457BF}" destId="{072EB813-CD77-4B4B-AE59-3A818D87D980}" srcOrd="0" destOrd="0" presId="urn:microsoft.com/office/officeart/2005/8/layout/orgChart1"/>
    <dgm:cxn modelId="{1123A9E3-939F-9347-AD04-93E936851164}" type="presOf" srcId="{6205CD6A-434C-B44A-ACD4-CBD3DE658F2E}" destId="{2240AC87-2CC0-4B4C-A7DB-E8C10DFDB747}" srcOrd="0" destOrd="0" presId="urn:microsoft.com/office/officeart/2005/8/layout/orgChart1"/>
    <dgm:cxn modelId="{D074EFF3-9FD4-7345-9B33-50934FD0B2B5}" type="presOf" srcId="{27EA993A-DB77-D44B-8A68-A7DA7F86FD16}" destId="{75F8F87E-8CD4-4B4A-B236-5F091FDCE38F}" srcOrd="1" destOrd="0" presId="urn:microsoft.com/office/officeart/2005/8/layout/orgChart1"/>
    <dgm:cxn modelId="{A4F6DD92-BEB9-E946-8118-D669CACD25C0}" type="presParOf" srcId="{95ED9A26-3100-EB43-85BC-31EA28702BB7}" destId="{BA69674F-C792-1D4F-8B02-13C73CA0C253}" srcOrd="0" destOrd="0" presId="urn:microsoft.com/office/officeart/2005/8/layout/orgChart1"/>
    <dgm:cxn modelId="{1E571398-B3D4-5B4C-A1CE-C309AA2D66B1}" type="presParOf" srcId="{BA69674F-C792-1D4F-8B02-13C73CA0C253}" destId="{799546AB-2851-6746-8285-0C1E830B6516}" srcOrd="0" destOrd="0" presId="urn:microsoft.com/office/officeart/2005/8/layout/orgChart1"/>
    <dgm:cxn modelId="{22259986-2E6D-7D42-A533-28316E9FA1A5}" type="presParOf" srcId="{799546AB-2851-6746-8285-0C1E830B6516}" destId="{6ACE0351-A206-7740-98E9-19CD22FD5CEB}" srcOrd="0" destOrd="0" presId="urn:microsoft.com/office/officeart/2005/8/layout/orgChart1"/>
    <dgm:cxn modelId="{6A021F5C-B0AD-5140-BF1E-FE083D4EF2E9}" type="presParOf" srcId="{799546AB-2851-6746-8285-0C1E830B6516}" destId="{4DC036D5-CBB0-694B-9A35-29EEE3C98FED}" srcOrd="1" destOrd="0" presId="urn:microsoft.com/office/officeart/2005/8/layout/orgChart1"/>
    <dgm:cxn modelId="{268B48CD-2247-2F4A-B599-9B5C57D18C06}" type="presParOf" srcId="{BA69674F-C792-1D4F-8B02-13C73CA0C253}" destId="{88BC2200-F038-3B42-BF82-E8C5E85AFB14}" srcOrd="1" destOrd="0" presId="urn:microsoft.com/office/officeart/2005/8/layout/orgChart1"/>
    <dgm:cxn modelId="{45C7D373-617F-EB42-9C65-1A7CA1AA2B6D}" type="presParOf" srcId="{88BC2200-F038-3B42-BF82-E8C5E85AFB14}" destId="{072EB813-CD77-4B4B-AE59-3A818D87D980}" srcOrd="0" destOrd="0" presId="urn:microsoft.com/office/officeart/2005/8/layout/orgChart1"/>
    <dgm:cxn modelId="{0A7FD569-DB1C-C84F-B3B8-E9F79DE6B6F4}" type="presParOf" srcId="{88BC2200-F038-3B42-BF82-E8C5E85AFB14}" destId="{A0ECF197-A144-284C-8F9F-66D412EA0925}" srcOrd="1" destOrd="0" presId="urn:microsoft.com/office/officeart/2005/8/layout/orgChart1"/>
    <dgm:cxn modelId="{18E4B0A2-4170-9545-BDEE-B3CE073EB482}" type="presParOf" srcId="{A0ECF197-A144-284C-8F9F-66D412EA0925}" destId="{C81A8627-F485-3443-9FF7-C388124EE8D5}" srcOrd="0" destOrd="0" presId="urn:microsoft.com/office/officeart/2005/8/layout/orgChart1"/>
    <dgm:cxn modelId="{37185B78-F0E0-B04C-8377-5C0B8E0B1555}" type="presParOf" srcId="{C81A8627-F485-3443-9FF7-C388124EE8D5}" destId="{2F07AB6D-A67F-3849-898A-1490586A4A76}" srcOrd="0" destOrd="0" presId="urn:microsoft.com/office/officeart/2005/8/layout/orgChart1"/>
    <dgm:cxn modelId="{C05A8725-8D86-484B-8297-C08DD7DC798F}" type="presParOf" srcId="{C81A8627-F485-3443-9FF7-C388124EE8D5}" destId="{75F8F87E-8CD4-4B4A-B236-5F091FDCE38F}" srcOrd="1" destOrd="0" presId="urn:microsoft.com/office/officeart/2005/8/layout/orgChart1"/>
    <dgm:cxn modelId="{85A8B3DD-7CB9-4840-902B-593FDED6954F}" type="presParOf" srcId="{A0ECF197-A144-284C-8F9F-66D412EA0925}" destId="{35CBA2A4-3B1D-5546-9DA8-90CAFF9B9BB7}" srcOrd="1" destOrd="0" presId="urn:microsoft.com/office/officeart/2005/8/layout/orgChart1"/>
    <dgm:cxn modelId="{545D146B-1392-534E-A81C-A9A959F6627A}" type="presParOf" srcId="{A0ECF197-A144-284C-8F9F-66D412EA0925}" destId="{28BEEBC4-4143-264A-A7B4-AEA5ECFA67EC}" srcOrd="2" destOrd="0" presId="urn:microsoft.com/office/officeart/2005/8/layout/orgChart1"/>
    <dgm:cxn modelId="{2B601410-4302-AF44-BE15-ED3241E2B2D8}" type="presParOf" srcId="{88BC2200-F038-3B42-BF82-E8C5E85AFB14}" destId="{2240AC87-2CC0-4B4C-A7DB-E8C10DFDB747}" srcOrd="2" destOrd="0" presId="urn:microsoft.com/office/officeart/2005/8/layout/orgChart1"/>
    <dgm:cxn modelId="{F4F7DFFF-29FB-7148-BB2F-1A6FB80C2E9F}" type="presParOf" srcId="{88BC2200-F038-3B42-BF82-E8C5E85AFB14}" destId="{D127D004-47D8-EB45-BA66-3E47B6DE328D}" srcOrd="3" destOrd="0" presId="urn:microsoft.com/office/officeart/2005/8/layout/orgChart1"/>
    <dgm:cxn modelId="{50650461-DB7C-8E46-A7D2-9927E4006C06}" type="presParOf" srcId="{D127D004-47D8-EB45-BA66-3E47B6DE328D}" destId="{0F7CBEEE-F867-7644-8F96-6D958E077A23}" srcOrd="0" destOrd="0" presId="urn:microsoft.com/office/officeart/2005/8/layout/orgChart1"/>
    <dgm:cxn modelId="{7270EBD7-6CC8-374A-93D9-C218FBEAC4CB}" type="presParOf" srcId="{0F7CBEEE-F867-7644-8F96-6D958E077A23}" destId="{1FF76064-00C9-494D-BC28-2CDB1A85E63C}" srcOrd="0" destOrd="0" presId="urn:microsoft.com/office/officeart/2005/8/layout/orgChart1"/>
    <dgm:cxn modelId="{61C0EB16-4C0C-7C4A-861A-374EAACBED34}" type="presParOf" srcId="{0F7CBEEE-F867-7644-8F96-6D958E077A23}" destId="{69715869-3AC1-5B42-A80B-9420DA9D0951}" srcOrd="1" destOrd="0" presId="urn:microsoft.com/office/officeart/2005/8/layout/orgChart1"/>
    <dgm:cxn modelId="{56BAD788-B3D5-0046-BDBF-08E368BF6A75}" type="presParOf" srcId="{D127D004-47D8-EB45-BA66-3E47B6DE328D}" destId="{44CD1F06-6424-4A4B-B1CA-9F2F3C6944D1}" srcOrd="1" destOrd="0" presId="urn:microsoft.com/office/officeart/2005/8/layout/orgChart1"/>
    <dgm:cxn modelId="{E2A3EA62-ADE4-1642-BDB2-BD2051D49B66}" type="presParOf" srcId="{D127D004-47D8-EB45-BA66-3E47B6DE328D}" destId="{0C404673-C086-3842-8513-89FF388008CE}" srcOrd="2" destOrd="0" presId="urn:microsoft.com/office/officeart/2005/8/layout/orgChart1"/>
    <dgm:cxn modelId="{BD18F66E-50F6-C848-9120-65395AFBFA8E}" type="presParOf" srcId="{88BC2200-F038-3B42-BF82-E8C5E85AFB14}" destId="{F7D2E00F-C840-1D4F-8332-B5B3D729934B}" srcOrd="4" destOrd="0" presId="urn:microsoft.com/office/officeart/2005/8/layout/orgChart1"/>
    <dgm:cxn modelId="{5D8ED3BB-3805-8C48-BD04-45DB940117C0}" type="presParOf" srcId="{88BC2200-F038-3B42-BF82-E8C5E85AFB14}" destId="{CBB7FDDA-A1D8-E742-A811-D315C07FF1BD}" srcOrd="5" destOrd="0" presId="urn:microsoft.com/office/officeart/2005/8/layout/orgChart1"/>
    <dgm:cxn modelId="{D2BF1CBF-DAEB-AE44-9605-B4B75641AF92}" type="presParOf" srcId="{CBB7FDDA-A1D8-E742-A811-D315C07FF1BD}" destId="{56FA63AA-9B54-1C41-AF3E-ED3D71BC3DFD}" srcOrd="0" destOrd="0" presId="urn:microsoft.com/office/officeart/2005/8/layout/orgChart1"/>
    <dgm:cxn modelId="{FB17D988-CD4C-AC44-8214-7B016FB94F1D}" type="presParOf" srcId="{56FA63AA-9B54-1C41-AF3E-ED3D71BC3DFD}" destId="{C000AFDD-3A2F-C74E-862E-ECF944FA7DE2}" srcOrd="0" destOrd="0" presId="urn:microsoft.com/office/officeart/2005/8/layout/orgChart1"/>
    <dgm:cxn modelId="{83672BA8-F71E-4C4C-A6F2-E37D39907CB8}" type="presParOf" srcId="{56FA63AA-9B54-1C41-AF3E-ED3D71BC3DFD}" destId="{DE6D7EEA-1B44-4E4C-B5D5-3747B1075223}" srcOrd="1" destOrd="0" presId="urn:microsoft.com/office/officeart/2005/8/layout/orgChart1"/>
    <dgm:cxn modelId="{AA12A248-6BB9-2840-867C-B4804BFB4845}" type="presParOf" srcId="{CBB7FDDA-A1D8-E742-A811-D315C07FF1BD}" destId="{503F4C64-9C76-C541-B517-59857775A8E3}" srcOrd="1" destOrd="0" presId="urn:microsoft.com/office/officeart/2005/8/layout/orgChart1"/>
    <dgm:cxn modelId="{0FFAA052-FCE1-A548-A248-D26FE3A18029}" type="presParOf" srcId="{CBB7FDDA-A1D8-E742-A811-D315C07FF1BD}" destId="{2036B15A-80EC-EB4B-B140-A8E6EDD2D779}" srcOrd="2" destOrd="0" presId="urn:microsoft.com/office/officeart/2005/8/layout/orgChart1"/>
    <dgm:cxn modelId="{6FB4C4E9-3CEC-6A46-B897-571D85DBEF4D}" type="presParOf" srcId="{BA69674F-C792-1D4F-8B02-13C73CA0C253}" destId="{9B20CAFB-8DC0-DB47-B75E-DEFFD246F7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0735D-5A86-5E42-A79B-80DC96FBECD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85B48-983E-104C-A9B7-E670A880F930}">
      <dgm:prSet phldrT="[Text]"/>
      <dgm:spPr/>
      <dgm:t>
        <a:bodyPr/>
        <a:lstStyle/>
        <a:p>
          <a:r>
            <a:rPr lang="en-US" dirty="0" smtClean="0"/>
            <a:t>XML test files</a:t>
          </a:r>
          <a:endParaRPr lang="en-US" dirty="0"/>
        </a:p>
      </dgm:t>
    </dgm:pt>
    <dgm:pt modelId="{BDA4BBE0-507D-654D-B630-7D490CB251EB}" type="parTrans" cxnId="{B368E9E5-71CF-D246-8719-C2FD8B344F85}">
      <dgm:prSet/>
      <dgm:spPr/>
      <dgm:t>
        <a:bodyPr/>
        <a:lstStyle/>
        <a:p>
          <a:endParaRPr lang="en-US"/>
        </a:p>
      </dgm:t>
    </dgm:pt>
    <dgm:pt modelId="{6A53B7B4-EE07-CD46-BEA1-A0FAFB731D2C}" type="sibTrans" cxnId="{B368E9E5-71CF-D246-8719-C2FD8B344F85}">
      <dgm:prSet/>
      <dgm:spPr/>
      <dgm:t>
        <a:bodyPr/>
        <a:lstStyle/>
        <a:p>
          <a:endParaRPr lang="en-US"/>
        </a:p>
      </dgm:t>
    </dgm:pt>
    <dgm:pt modelId="{4009BFDC-133E-6445-B09D-B63B5EDE40CC}">
      <dgm:prSet phldrT="[Text]"/>
      <dgm:spPr/>
      <dgm:t>
        <a:bodyPr/>
        <a:lstStyle/>
        <a:p>
          <a:r>
            <a:rPr lang="en-US" dirty="0" smtClean="0"/>
            <a:t>Converted by Connectors</a:t>
          </a:r>
          <a:endParaRPr lang="en-US" dirty="0"/>
        </a:p>
      </dgm:t>
    </dgm:pt>
    <dgm:pt modelId="{A26E495E-C040-7642-9902-6595AA34CC31}" type="parTrans" cxnId="{004CB18A-FC41-6F49-88CD-BEBDE1627D56}">
      <dgm:prSet/>
      <dgm:spPr/>
      <dgm:t>
        <a:bodyPr/>
        <a:lstStyle/>
        <a:p>
          <a:endParaRPr lang="en-US"/>
        </a:p>
      </dgm:t>
    </dgm:pt>
    <dgm:pt modelId="{61C27E57-8395-7F42-9A11-47D0D387E3D4}" type="sibTrans" cxnId="{004CB18A-FC41-6F49-88CD-BEBDE1627D56}">
      <dgm:prSet/>
      <dgm:spPr/>
      <dgm:t>
        <a:bodyPr/>
        <a:lstStyle/>
        <a:p>
          <a:endParaRPr lang="en-US"/>
        </a:p>
      </dgm:t>
    </dgm:pt>
    <dgm:pt modelId="{257C4D5A-A347-504A-9455-19F8DB5AB8EE}">
      <dgm:prSet phldrT="[Text]"/>
      <dgm:spPr/>
      <dgm:t>
        <a:bodyPr/>
        <a:lstStyle/>
        <a:p>
          <a:r>
            <a:rPr lang="en-US" dirty="0" smtClean="0"/>
            <a:t>Platform-specific test files</a:t>
          </a:r>
          <a:endParaRPr lang="en-US" dirty="0"/>
        </a:p>
      </dgm:t>
    </dgm:pt>
    <dgm:pt modelId="{965A43E4-59DC-9644-80A5-A3500395ACA3}" type="parTrans" cxnId="{69D582D2-2853-724B-9F30-9820F2E934B2}">
      <dgm:prSet/>
      <dgm:spPr/>
      <dgm:t>
        <a:bodyPr/>
        <a:lstStyle/>
        <a:p>
          <a:endParaRPr lang="en-US"/>
        </a:p>
      </dgm:t>
    </dgm:pt>
    <dgm:pt modelId="{919DDB84-4C22-0848-8644-5301CE72EBB1}" type="sibTrans" cxnId="{69D582D2-2853-724B-9F30-9820F2E934B2}">
      <dgm:prSet/>
      <dgm:spPr/>
      <dgm:t>
        <a:bodyPr/>
        <a:lstStyle/>
        <a:p>
          <a:endParaRPr lang="en-US"/>
        </a:p>
      </dgm:t>
    </dgm:pt>
    <dgm:pt modelId="{C0141E71-CFEC-1C41-86CA-57EA18F9B425}">
      <dgm:prSet phldrT="[Text]"/>
      <dgm:spPr/>
      <dgm:t>
        <a:bodyPr/>
        <a:lstStyle/>
        <a:p>
          <a:r>
            <a:rPr lang="en-US" dirty="0" smtClean="0"/>
            <a:t>Passed to testing application</a:t>
          </a:r>
          <a:endParaRPr lang="en-US" dirty="0"/>
        </a:p>
      </dgm:t>
    </dgm:pt>
    <dgm:pt modelId="{9870B297-2C45-D34C-B3FE-DBC0AEC05033}" type="parTrans" cxnId="{F417C4FA-17FD-234E-8B2A-F15DB44C3A8C}">
      <dgm:prSet/>
      <dgm:spPr/>
      <dgm:t>
        <a:bodyPr/>
        <a:lstStyle/>
        <a:p>
          <a:endParaRPr lang="en-US"/>
        </a:p>
      </dgm:t>
    </dgm:pt>
    <dgm:pt modelId="{2A89756D-5C16-8848-9D3B-6ADDF51F23E7}" type="sibTrans" cxnId="{F417C4FA-17FD-234E-8B2A-F15DB44C3A8C}">
      <dgm:prSet/>
      <dgm:spPr/>
      <dgm:t>
        <a:bodyPr/>
        <a:lstStyle/>
        <a:p>
          <a:endParaRPr lang="en-US"/>
        </a:p>
      </dgm:t>
    </dgm:pt>
    <dgm:pt modelId="{6984867D-8D92-A243-A093-3504787CC891}">
      <dgm:prSet phldrT="[Text]"/>
      <dgm:spPr/>
      <dgm:t>
        <a:bodyPr/>
        <a:lstStyle/>
        <a:p>
          <a:r>
            <a:rPr lang="en-US" dirty="0" smtClean="0"/>
            <a:t>Test results</a:t>
          </a:r>
          <a:endParaRPr lang="en-US" dirty="0"/>
        </a:p>
      </dgm:t>
    </dgm:pt>
    <dgm:pt modelId="{19BEF970-E91B-0044-9C22-D5A875E3C24E}" type="parTrans" cxnId="{B1590C03-FAE4-7640-A608-0F63DFF907DB}">
      <dgm:prSet/>
      <dgm:spPr/>
      <dgm:t>
        <a:bodyPr/>
        <a:lstStyle/>
        <a:p>
          <a:endParaRPr lang="en-US"/>
        </a:p>
      </dgm:t>
    </dgm:pt>
    <dgm:pt modelId="{B57052A9-5C4B-A940-91AE-C1E0A0763173}" type="sibTrans" cxnId="{B1590C03-FAE4-7640-A608-0F63DFF907DB}">
      <dgm:prSet/>
      <dgm:spPr/>
      <dgm:t>
        <a:bodyPr/>
        <a:lstStyle/>
        <a:p>
          <a:endParaRPr lang="en-US"/>
        </a:p>
      </dgm:t>
    </dgm:pt>
    <dgm:pt modelId="{2999ED02-535E-4940-95B3-C3198D1A8949}">
      <dgm:prSet phldrT="[Text]"/>
      <dgm:spPr/>
      <dgm:t>
        <a:bodyPr/>
        <a:lstStyle/>
        <a:p>
          <a:r>
            <a:rPr lang="en-US" dirty="0" smtClean="0"/>
            <a:t>Profit !</a:t>
          </a:r>
          <a:endParaRPr lang="en-US" dirty="0"/>
        </a:p>
      </dgm:t>
    </dgm:pt>
    <dgm:pt modelId="{DB1A69E2-8D36-4646-9A69-694A072720AC}" type="parTrans" cxnId="{70FC8AFE-0AE5-FD44-B9CD-B7DF6A2A9C9E}">
      <dgm:prSet/>
      <dgm:spPr/>
      <dgm:t>
        <a:bodyPr/>
        <a:lstStyle/>
        <a:p>
          <a:endParaRPr lang="en-US"/>
        </a:p>
      </dgm:t>
    </dgm:pt>
    <dgm:pt modelId="{10D4332F-80E3-9E4D-9B51-2BA4B5B27EB9}" type="sibTrans" cxnId="{70FC8AFE-0AE5-FD44-B9CD-B7DF6A2A9C9E}">
      <dgm:prSet/>
      <dgm:spPr/>
      <dgm:t>
        <a:bodyPr/>
        <a:lstStyle/>
        <a:p>
          <a:endParaRPr lang="en-US"/>
        </a:p>
      </dgm:t>
    </dgm:pt>
    <dgm:pt modelId="{ADF7A09F-1DDC-CB44-943D-40B0F1D7E627}" type="pres">
      <dgm:prSet presAssocID="{2930735D-5A86-5E42-A79B-80DC96FBECD6}" presName="linearFlow" presStyleCnt="0">
        <dgm:presLayoutVars>
          <dgm:dir/>
          <dgm:animLvl val="lvl"/>
          <dgm:resizeHandles val="exact"/>
        </dgm:presLayoutVars>
      </dgm:prSet>
      <dgm:spPr/>
    </dgm:pt>
    <dgm:pt modelId="{338CF382-D7CF-B140-8456-A91008305491}" type="pres">
      <dgm:prSet presAssocID="{62F85B48-983E-104C-A9B7-E670A880F930}" presName="composite" presStyleCnt="0"/>
      <dgm:spPr/>
    </dgm:pt>
    <dgm:pt modelId="{B59D5D73-CBF9-AC47-BDB5-1054D638EE17}" type="pres">
      <dgm:prSet presAssocID="{62F85B48-983E-104C-A9B7-E670A880F9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24519-C23C-314E-B1E9-65CBE081F445}" type="pres">
      <dgm:prSet presAssocID="{62F85B48-983E-104C-A9B7-E670A880F930}" presName="parSh" presStyleLbl="node1" presStyleIdx="0" presStyleCnt="3"/>
      <dgm:spPr/>
      <dgm:t>
        <a:bodyPr/>
        <a:lstStyle/>
        <a:p>
          <a:endParaRPr lang="en-US"/>
        </a:p>
      </dgm:t>
    </dgm:pt>
    <dgm:pt modelId="{ED4260C8-DA7E-A44B-8662-015B0DC8E03C}" type="pres">
      <dgm:prSet presAssocID="{62F85B48-983E-104C-A9B7-E670A880F93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E240D-7533-8047-ABB8-7C9908FA9FA6}" type="pres">
      <dgm:prSet presAssocID="{6A53B7B4-EE07-CD46-BEA1-A0FAFB731D2C}" presName="sibTrans" presStyleLbl="sibTrans2D1" presStyleIdx="0" presStyleCnt="2"/>
      <dgm:spPr/>
    </dgm:pt>
    <dgm:pt modelId="{7E6DA847-5092-7C45-9435-4802649EC78C}" type="pres">
      <dgm:prSet presAssocID="{6A53B7B4-EE07-CD46-BEA1-A0FAFB731D2C}" presName="connTx" presStyleLbl="sibTrans2D1" presStyleIdx="0" presStyleCnt="2"/>
      <dgm:spPr/>
    </dgm:pt>
    <dgm:pt modelId="{D9D7D66F-F301-6441-915E-4FEC13E982FD}" type="pres">
      <dgm:prSet presAssocID="{257C4D5A-A347-504A-9455-19F8DB5AB8EE}" presName="composite" presStyleCnt="0"/>
      <dgm:spPr/>
    </dgm:pt>
    <dgm:pt modelId="{30E290E9-616A-ED40-84CB-9028B3A9C746}" type="pres">
      <dgm:prSet presAssocID="{257C4D5A-A347-504A-9455-19F8DB5AB8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4B504-7D1C-9F46-A68B-08A0F8E83B06}" type="pres">
      <dgm:prSet presAssocID="{257C4D5A-A347-504A-9455-19F8DB5AB8EE}" presName="parSh" presStyleLbl="node1" presStyleIdx="1" presStyleCnt="3"/>
      <dgm:spPr/>
      <dgm:t>
        <a:bodyPr/>
        <a:lstStyle/>
        <a:p>
          <a:endParaRPr lang="en-US"/>
        </a:p>
      </dgm:t>
    </dgm:pt>
    <dgm:pt modelId="{351CE52C-BE8C-B349-8BB0-F952851F514D}" type="pres">
      <dgm:prSet presAssocID="{257C4D5A-A347-504A-9455-19F8DB5AB8E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5EFF7-BC5C-4D4C-BAD3-98EAA6D436CF}" type="pres">
      <dgm:prSet presAssocID="{919DDB84-4C22-0848-8644-5301CE72EBB1}" presName="sibTrans" presStyleLbl="sibTrans2D1" presStyleIdx="1" presStyleCnt="2"/>
      <dgm:spPr/>
    </dgm:pt>
    <dgm:pt modelId="{31FD343D-83B1-634C-8720-82FC19DEE77E}" type="pres">
      <dgm:prSet presAssocID="{919DDB84-4C22-0848-8644-5301CE72EBB1}" presName="connTx" presStyleLbl="sibTrans2D1" presStyleIdx="1" presStyleCnt="2"/>
      <dgm:spPr/>
    </dgm:pt>
    <dgm:pt modelId="{FD04173D-9F18-D440-A607-03479CAC7BE0}" type="pres">
      <dgm:prSet presAssocID="{6984867D-8D92-A243-A093-3504787CC891}" presName="composite" presStyleCnt="0"/>
      <dgm:spPr/>
    </dgm:pt>
    <dgm:pt modelId="{A759F5DC-1E72-A347-8CDA-0082A51CF6EE}" type="pres">
      <dgm:prSet presAssocID="{6984867D-8D92-A243-A093-3504787CC89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75EF0-4BD4-EC47-B939-DD13A2E0AD38}" type="pres">
      <dgm:prSet presAssocID="{6984867D-8D92-A243-A093-3504787CC891}" presName="parSh" presStyleLbl="node1" presStyleIdx="2" presStyleCnt="3"/>
      <dgm:spPr/>
      <dgm:t>
        <a:bodyPr/>
        <a:lstStyle/>
        <a:p>
          <a:endParaRPr lang="en-US"/>
        </a:p>
      </dgm:t>
    </dgm:pt>
    <dgm:pt modelId="{64D85801-CB95-6342-8125-E49232303FD2}" type="pres">
      <dgm:prSet presAssocID="{6984867D-8D92-A243-A093-3504787CC89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8154B-C221-DA41-B3CD-310498B4B4B1}" type="presOf" srcId="{919DDB84-4C22-0848-8644-5301CE72EBB1}" destId="{31FD343D-83B1-634C-8720-82FC19DEE77E}" srcOrd="1" destOrd="0" presId="urn:microsoft.com/office/officeart/2005/8/layout/process3"/>
    <dgm:cxn modelId="{C902249A-A9EB-2B4E-B059-D6BFB5D9188A}" type="presOf" srcId="{62F85B48-983E-104C-A9B7-E670A880F930}" destId="{B59D5D73-CBF9-AC47-BDB5-1054D638EE17}" srcOrd="0" destOrd="0" presId="urn:microsoft.com/office/officeart/2005/8/layout/process3"/>
    <dgm:cxn modelId="{69D582D2-2853-724B-9F30-9820F2E934B2}" srcId="{2930735D-5A86-5E42-A79B-80DC96FBECD6}" destId="{257C4D5A-A347-504A-9455-19F8DB5AB8EE}" srcOrd="1" destOrd="0" parTransId="{965A43E4-59DC-9644-80A5-A3500395ACA3}" sibTransId="{919DDB84-4C22-0848-8644-5301CE72EBB1}"/>
    <dgm:cxn modelId="{B0AAF3EC-AF97-EE40-A32A-0BF6E121D2BD}" type="presOf" srcId="{6984867D-8D92-A243-A093-3504787CC891}" destId="{C6E75EF0-4BD4-EC47-B939-DD13A2E0AD38}" srcOrd="1" destOrd="0" presId="urn:microsoft.com/office/officeart/2005/8/layout/process3"/>
    <dgm:cxn modelId="{2D5EF2BF-29D5-D847-A337-FC79042CD246}" type="presOf" srcId="{2930735D-5A86-5E42-A79B-80DC96FBECD6}" destId="{ADF7A09F-1DDC-CB44-943D-40B0F1D7E627}" srcOrd="0" destOrd="0" presId="urn:microsoft.com/office/officeart/2005/8/layout/process3"/>
    <dgm:cxn modelId="{8D100CE3-37A6-174B-9389-BC6F561D9900}" type="presOf" srcId="{6A53B7B4-EE07-CD46-BEA1-A0FAFB731D2C}" destId="{9C1E240D-7533-8047-ABB8-7C9908FA9FA6}" srcOrd="0" destOrd="0" presId="urn:microsoft.com/office/officeart/2005/8/layout/process3"/>
    <dgm:cxn modelId="{4050BE8A-8D36-C541-8B53-0A706E80348C}" type="presOf" srcId="{4009BFDC-133E-6445-B09D-B63B5EDE40CC}" destId="{ED4260C8-DA7E-A44B-8662-015B0DC8E03C}" srcOrd="0" destOrd="0" presId="urn:microsoft.com/office/officeart/2005/8/layout/process3"/>
    <dgm:cxn modelId="{75054BFF-545F-934D-8FE0-D898E560EB60}" type="presOf" srcId="{2999ED02-535E-4940-95B3-C3198D1A8949}" destId="{64D85801-CB95-6342-8125-E49232303FD2}" srcOrd="0" destOrd="0" presId="urn:microsoft.com/office/officeart/2005/8/layout/process3"/>
    <dgm:cxn modelId="{F417C4FA-17FD-234E-8B2A-F15DB44C3A8C}" srcId="{257C4D5A-A347-504A-9455-19F8DB5AB8EE}" destId="{C0141E71-CFEC-1C41-86CA-57EA18F9B425}" srcOrd="0" destOrd="0" parTransId="{9870B297-2C45-D34C-B3FE-DBC0AEC05033}" sibTransId="{2A89756D-5C16-8848-9D3B-6ADDF51F23E7}"/>
    <dgm:cxn modelId="{B1590C03-FAE4-7640-A608-0F63DFF907DB}" srcId="{2930735D-5A86-5E42-A79B-80DC96FBECD6}" destId="{6984867D-8D92-A243-A093-3504787CC891}" srcOrd="2" destOrd="0" parTransId="{19BEF970-E91B-0044-9C22-D5A875E3C24E}" sibTransId="{B57052A9-5C4B-A940-91AE-C1E0A0763173}"/>
    <dgm:cxn modelId="{B368E9E5-71CF-D246-8719-C2FD8B344F85}" srcId="{2930735D-5A86-5E42-A79B-80DC96FBECD6}" destId="{62F85B48-983E-104C-A9B7-E670A880F930}" srcOrd="0" destOrd="0" parTransId="{BDA4BBE0-507D-654D-B630-7D490CB251EB}" sibTransId="{6A53B7B4-EE07-CD46-BEA1-A0FAFB731D2C}"/>
    <dgm:cxn modelId="{31E016D3-0BA7-C04C-9A6C-01B6A9F69A40}" type="presOf" srcId="{257C4D5A-A347-504A-9455-19F8DB5AB8EE}" destId="{8DC4B504-7D1C-9F46-A68B-08A0F8E83B06}" srcOrd="1" destOrd="0" presId="urn:microsoft.com/office/officeart/2005/8/layout/process3"/>
    <dgm:cxn modelId="{9C7E3455-0D49-CF47-9B19-0143A259A69B}" type="presOf" srcId="{257C4D5A-A347-504A-9455-19F8DB5AB8EE}" destId="{30E290E9-616A-ED40-84CB-9028B3A9C746}" srcOrd="0" destOrd="0" presId="urn:microsoft.com/office/officeart/2005/8/layout/process3"/>
    <dgm:cxn modelId="{2E347DDA-F771-DE4C-84AB-B03B4769FA3E}" type="presOf" srcId="{C0141E71-CFEC-1C41-86CA-57EA18F9B425}" destId="{351CE52C-BE8C-B349-8BB0-F952851F514D}" srcOrd="0" destOrd="0" presId="urn:microsoft.com/office/officeart/2005/8/layout/process3"/>
    <dgm:cxn modelId="{6919B265-1CF0-A141-9EE5-691D8F8A472C}" type="presOf" srcId="{6A53B7B4-EE07-CD46-BEA1-A0FAFB731D2C}" destId="{7E6DA847-5092-7C45-9435-4802649EC78C}" srcOrd="1" destOrd="0" presId="urn:microsoft.com/office/officeart/2005/8/layout/process3"/>
    <dgm:cxn modelId="{004CB18A-FC41-6F49-88CD-BEBDE1627D56}" srcId="{62F85B48-983E-104C-A9B7-E670A880F930}" destId="{4009BFDC-133E-6445-B09D-B63B5EDE40CC}" srcOrd="0" destOrd="0" parTransId="{A26E495E-C040-7642-9902-6595AA34CC31}" sibTransId="{61C27E57-8395-7F42-9A11-47D0D387E3D4}"/>
    <dgm:cxn modelId="{76733182-E3DD-7543-AD6D-51F57F92B928}" type="presOf" srcId="{62F85B48-983E-104C-A9B7-E670A880F930}" destId="{9DC24519-C23C-314E-B1E9-65CBE081F445}" srcOrd="1" destOrd="0" presId="urn:microsoft.com/office/officeart/2005/8/layout/process3"/>
    <dgm:cxn modelId="{A2A2D1D5-2D60-F24F-B8E8-93E539717BFC}" type="presOf" srcId="{919DDB84-4C22-0848-8644-5301CE72EBB1}" destId="{CBF5EFF7-BC5C-4D4C-BAD3-98EAA6D436CF}" srcOrd="0" destOrd="0" presId="urn:microsoft.com/office/officeart/2005/8/layout/process3"/>
    <dgm:cxn modelId="{70FC8AFE-0AE5-FD44-B9CD-B7DF6A2A9C9E}" srcId="{6984867D-8D92-A243-A093-3504787CC891}" destId="{2999ED02-535E-4940-95B3-C3198D1A8949}" srcOrd="0" destOrd="0" parTransId="{DB1A69E2-8D36-4646-9A69-694A072720AC}" sibTransId="{10D4332F-80E3-9E4D-9B51-2BA4B5B27EB9}"/>
    <dgm:cxn modelId="{E4E4F25A-75F1-6041-8172-53F8C73771CC}" type="presOf" srcId="{6984867D-8D92-A243-A093-3504787CC891}" destId="{A759F5DC-1E72-A347-8CDA-0082A51CF6EE}" srcOrd="0" destOrd="0" presId="urn:microsoft.com/office/officeart/2005/8/layout/process3"/>
    <dgm:cxn modelId="{8C5E8C89-9823-A14E-B09B-913824C7D495}" type="presParOf" srcId="{ADF7A09F-1DDC-CB44-943D-40B0F1D7E627}" destId="{338CF382-D7CF-B140-8456-A91008305491}" srcOrd="0" destOrd="0" presId="urn:microsoft.com/office/officeart/2005/8/layout/process3"/>
    <dgm:cxn modelId="{95631DB4-107A-4148-84B2-A3F5F366164E}" type="presParOf" srcId="{338CF382-D7CF-B140-8456-A91008305491}" destId="{B59D5D73-CBF9-AC47-BDB5-1054D638EE17}" srcOrd="0" destOrd="0" presId="urn:microsoft.com/office/officeart/2005/8/layout/process3"/>
    <dgm:cxn modelId="{D92DB0A7-7C81-4443-A185-9431C875EB22}" type="presParOf" srcId="{338CF382-D7CF-B140-8456-A91008305491}" destId="{9DC24519-C23C-314E-B1E9-65CBE081F445}" srcOrd="1" destOrd="0" presId="urn:microsoft.com/office/officeart/2005/8/layout/process3"/>
    <dgm:cxn modelId="{A0448FE8-934B-A147-B06F-A843CB77B0F6}" type="presParOf" srcId="{338CF382-D7CF-B140-8456-A91008305491}" destId="{ED4260C8-DA7E-A44B-8662-015B0DC8E03C}" srcOrd="2" destOrd="0" presId="urn:microsoft.com/office/officeart/2005/8/layout/process3"/>
    <dgm:cxn modelId="{0D5DD92A-E607-F249-8544-EAAE02C71779}" type="presParOf" srcId="{ADF7A09F-1DDC-CB44-943D-40B0F1D7E627}" destId="{9C1E240D-7533-8047-ABB8-7C9908FA9FA6}" srcOrd="1" destOrd="0" presId="urn:microsoft.com/office/officeart/2005/8/layout/process3"/>
    <dgm:cxn modelId="{15557479-F92E-804E-8362-93F7760B400D}" type="presParOf" srcId="{9C1E240D-7533-8047-ABB8-7C9908FA9FA6}" destId="{7E6DA847-5092-7C45-9435-4802649EC78C}" srcOrd="0" destOrd="0" presId="urn:microsoft.com/office/officeart/2005/8/layout/process3"/>
    <dgm:cxn modelId="{9E2083E0-ABE0-BE49-A2B0-806D91C90BD2}" type="presParOf" srcId="{ADF7A09F-1DDC-CB44-943D-40B0F1D7E627}" destId="{D9D7D66F-F301-6441-915E-4FEC13E982FD}" srcOrd="2" destOrd="0" presId="urn:microsoft.com/office/officeart/2005/8/layout/process3"/>
    <dgm:cxn modelId="{6CFEB8C2-4F28-C147-B71E-1D91574257B9}" type="presParOf" srcId="{D9D7D66F-F301-6441-915E-4FEC13E982FD}" destId="{30E290E9-616A-ED40-84CB-9028B3A9C746}" srcOrd="0" destOrd="0" presId="urn:microsoft.com/office/officeart/2005/8/layout/process3"/>
    <dgm:cxn modelId="{B6FB9A4B-4B70-3D4D-8204-9940482F0B97}" type="presParOf" srcId="{D9D7D66F-F301-6441-915E-4FEC13E982FD}" destId="{8DC4B504-7D1C-9F46-A68B-08A0F8E83B06}" srcOrd="1" destOrd="0" presId="urn:microsoft.com/office/officeart/2005/8/layout/process3"/>
    <dgm:cxn modelId="{E08C49D2-D01A-C141-8E9E-DF3D17D556B7}" type="presParOf" srcId="{D9D7D66F-F301-6441-915E-4FEC13E982FD}" destId="{351CE52C-BE8C-B349-8BB0-F952851F514D}" srcOrd="2" destOrd="0" presId="urn:microsoft.com/office/officeart/2005/8/layout/process3"/>
    <dgm:cxn modelId="{9B0487C1-4C30-004E-86F1-E1AF88BADBB8}" type="presParOf" srcId="{ADF7A09F-1DDC-CB44-943D-40B0F1D7E627}" destId="{CBF5EFF7-BC5C-4D4C-BAD3-98EAA6D436CF}" srcOrd="3" destOrd="0" presId="urn:microsoft.com/office/officeart/2005/8/layout/process3"/>
    <dgm:cxn modelId="{6E4FD60D-8986-F347-9DF7-EA9F03AEE5A6}" type="presParOf" srcId="{CBF5EFF7-BC5C-4D4C-BAD3-98EAA6D436CF}" destId="{31FD343D-83B1-634C-8720-82FC19DEE77E}" srcOrd="0" destOrd="0" presId="urn:microsoft.com/office/officeart/2005/8/layout/process3"/>
    <dgm:cxn modelId="{E4F56A43-0FB8-1E46-8BCC-E2AF8B8AD4F1}" type="presParOf" srcId="{ADF7A09F-1DDC-CB44-943D-40B0F1D7E627}" destId="{FD04173D-9F18-D440-A607-03479CAC7BE0}" srcOrd="4" destOrd="0" presId="urn:microsoft.com/office/officeart/2005/8/layout/process3"/>
    <dgm:cxn modelId="{4E5EF521-D9F8-1C4F-A892-DF7E509F3871}" type="presParOf" srcId="{FD04173D-9F18-D440-A607-03479CAC7BE0}" destId="{A759F5DC-1E72-A347-8CDA-0082A51CF6EE}" srcOrd="0" destOrd="0" presId="urn:microsoft.com/office/officeart/2005/8/layout/process3"/>
    <dgm:cxn modelId="{E89271D9-C9B2-1A41-B100-B93EC1154941}" type="presParOf" srcId="{FD04173D-9F18-D440-A607-03479CAC7BE0}" destId="{C6E75EF0-4BD4-EC47-B939-DD13A2E0AD38}" srcOrd="1" destOrd="0" presId="urn:microsoft.com/office/officeart/2005/8/layout/process3"/>
    <dgm:cxn modelId="{A4721169-CC36-544C-A95C-937945E50D5E}" type="presParOf" srcId="{FD04173D-9F18-D440-A607-03479CAC7BE0}" destId="{64D85801-CB95-6342-8125-E49232303F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2E00F-C840-1D4F-8332-B5B3D729934B}">
      <dsp:nvSpPr>
        <dsp:cNvPr id="0" name=""/>
        <dsp:cNvSpPr/>
      </dsp:nvSpPr>
      <dsp:spPr>
        <a:xfrm>
          <a:off x="3656806" y="1223855"/>
          <a:ext cx="2587217" cy="1028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4175"/>
              </a:lnTo>
              <a:lnTo>
                <a:pt x="2587217" y="804175"/>
              </a:lnTo>
              <a:lnTo>
                <a:pt x="2587217" y="1028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0AC87-2CC0-4B4C-A7DB-E8C10DFDB747}">
      <dsp:nvSpPr>
        <dsp:cNvPr id="0" name=""/>
        <dsp:cNvSpPr/>
      </dsp:nvSpPr>
      <dsp:spPr>
        <a:xfrm>
          <a:off x="3611086" y="1223855"/>
          <a:ext cx="91440" cy="1028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8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EB813-CD77-4B4B-AE59-3A818D87D980}">
      <dsp:nvSpPr>
        <dsp:cNvPr id="0" name=""/>
        <dsp:cNvSpPr/>
      </dsp:nvSpPr>
      <dsp:spPr>
        <a:xfrm>
          <a:off x="1069589" y="1223855"/>
          <a:ext cx="2587217" cy="1028686"/>
        </a:xfrm>
        <a:custGeom>
          <a:avLst/>
          <a:gdLst/>
          <a:ahLst/>
          <a:cxnLst/>
          <a:rect l="0" t="0" r="0" b="0"/>
          <a:pathLst>
            <a:path>
              <a:moveTo>
                <a:pt x="2587217" y="0"/>
              </a:moveTo>
              <a:lnTo>
                <a:pt x="2587217" y="804175"/>
              </a:lnTo>
              <a:lnTo>
                <a:pt x="0" y="804175"/>
              </a:lnTo>
              <a:lnTo>
                <a:pt x="0" y="1028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0351-A206-7740-98E9-19CD22FD5CEB}">
      <dsp:nvSpPr>
        <dsp:cNvPr id="0" name=""/>
        <dsp:cNvSpPr/>
      </dsp:nvSpPr>
      <dsp:spPr>
        <a:xfrm>
          <a:off x="2587708" y="154757"/>
          <a:ext cx="2138196" cy="106909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Framework</a:t>
          </a:r>
          <a:endParaRPr lang="en-US" sz="2800" kern="1200" dirty="0"/>
        </a:p>
      </dsp:txBody>
      <dsp:txXfrm>
        <a:off x="2587708" y="154757"/>
        <a:ext cx="2138196" cy="1069098"/>
      </dsp:txXfrm>
    </dsp:sp>
    <dsp:sp modelId="{2F07AB6D-A67F-3849-898A-1490586A4A76}">
      <dsp:nvSpPr>
        <dsp:cNvPr id="0" name=""/>
        <dsp:cNvSpPr/>
      </dsp:nvSpPr>
      <dsp:spPr>
        <a:xfrm>
          <a:off x="491" y="2252541"/>
          <a:ext cx="2138196" cy="106909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iOS</a:t>
          </a:r>
          <a:r>
            <a:rPr lang="en-US" sz="2800" kern="1200" dirty="0" smtClean="0"/>
            <a:t> (implemented)</a:t>
          </a:r>
          <a:endParaRPr lang="en-US" sz="2800" kern="1200" dirty="0"/>
        </a:p>
      </dsp:txBody>
      <dsp:txXfrm>
        <a:off x="491" y="2252541"/>
        <a:ext cx="2138196" cy="1069098"/>
      </dsp:txXfrm>
    </dsp:sp>
    <dsp:sp modelId="{1FF76064-00C9-494D-BC28-2CDB1A85E63C}">
      <dsp:nvSpPr>
        <dsp:cNvPr id="0" name=""/>
        <dsp:cNvSpPr/>
      </dsp:nvSpPr>
      <dsp:spPr>
        <a:xfrm>
          <a:off x="2587708" y="2252541"/>
          <a:ext cx="2138196" cy="106909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Blackberry</a:t>
          </a:r>
          <a:endParaRPr lang="en-US" sz="2800" kern="1200" dirty="0"/>
        </a:p>
      </dsp:txBody>
      <dsp:txXfrm>
        <a:off x="2587708" y="2252541"/>
        <a:ext cx="2138196" cy="1069098"/>
      </dsp:txXfrm>
    </dsp:sp>
    <dsp:sp modelId="{C000AFDD-3A2F-C74E-862E-ECF944FA7DE2}">
      <dsp:nvSpPr>
        <dsp:cNvPr id="0" name=""/>
        <dsp:cNvSpPr/>
      </dsp:nvSpPr>
      <dsp:spPr>
        <a:xfrm>
          <a:off x="5174925" y="2252541"/>
          <a:ext cx="2138196" cy="106909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Android</a:t>
          </a:r>
          <a:endParaRPr lang="en-US" sz="2800" kern="1200" dirty="0"/>
        </a:p>
      </dsp:txBody>
      <dsp:txXfrm>
        <a:off x="5174925" y="2252541"/>
        <a:ext cx="2138196" cy="1069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24519-C23C-314E-B1E9-65CBE081F445}">
      <dsp:nvSpPr>
        <dsp:cNvPr id="0" name=""/>
        <dsp:cNvSpPr/>
      </dsp:nvSpPr>
      <dsp:spPr>
        <a:xfrm>
          <a:off x="3637" y="1192347"/>
          <a:ext cx="1653919" cy="9923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 test files</a:t>
          </a:r>
          <a:endParaRPr lang="en-US" sz="1700" kern="1200" dirty="0"/>
        </a:p>
      </dsp:txBody>
      <dsp:txXfrm>
        <a:off x="3637" y="1192347"/>
        <a:ext cx="1653919" cy="661567"/>
      </dsp:txXfrm>
    </dsp:sp>
    <dsp:sp modelId="{ED4260C8-DA7E-A44B-8662-015B0DC8E03C}">
      <dsp:nvSpPr>
        <dsp:cNvPr id="0" name=""/>
        <dsp:cNvSpPr/>
      </dsp:nvSpPr>
      <dsp:spPr>
        <a:xfrm>
          <a:off x="342392" y="1853914"/>
          <a:ext cx="1653919" cy="100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Converted by Connectors</a:t>
          </a:r>
          <a:endParaRPr lang="en-US" sz="1700" kern="1200" dirty="0"/>
        </a:p>
      </dsp:txBody>
      <dsp:txXfrm>
        <a:off x="371968" y="1883490"/>
        <a:ext cx="1594767" cy="950648"/>
      </dsp:txXfrm>
    </dsp:sp>
    <dsp:sp modelId="{9C1E240D-7533-8047-ABB8-7C9908FA9FA6}">
      <dsp:nvSpPr>
        <dsp:cNvPr id="0" name=""/>
        <dsp:cNvSpPr/>
      </dsp:nvSpPr>
      <dsp:spPr>
        <a:xfrm>
          <a:off x="1908285" y="1317241"/>
          <a:ext cx="531543" cy="41177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08285" y="1399597"/>
        <a:ext cx="408010" cy="247066"/>
      </dsp:txXfrm>
    </dsp:sp>
    <dsp:sp modelId="{8DC4B504-7D1C-9F46-A68B-08A0F8E83B06}">
      <dsp:nvSpPr>
        <dsp:cNvPr id="0" name=""/>
        <dsp:cNvSpPr/>
      </dsp:nvSpPr>
      <dsp:spPr>
        <a:xfrm>
          <a:off x="2660469" y="1192347"/>
          <a:ext cx="1653919" cy="9923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Platform-specific test files</a:t>
          </a:r>
          <a:endParaRPr lang="en-US" sz="1700" kern="1200" dirty="0"/>
        </a:p>
      </dsp:txBody>
      <dsp:txXfrm>
        <a:off x="2660469" y="1192347"/>
        <a:ext cx="1653919" cy="661567"/>
      </dsp:txXfrm>
    </dsp:sp>
    <dsp:sp modelId="{351CE52C-BE8C-B349-8BB0-F952851F514D}">
      <dsp:nvSpPr>
        <dsp:cNvPr id="0" name=""/>
        <dsp:cNvSpPr/>
      </dsp:nvSpPr>
      <dsp:spPr>
        <a:xfrm>
          <a:off x="2999224" y="1853914"/>
          <a:ext cx="1653919" cy="100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Passed to testing application</a:t>
          </a:r>
          <a:endParaRPr lang="en-US" sz="1700" kern="1200" dirty="0"/>
        </a:p>
      </dsp:txBody>
      <dsp:txXfrm>
        <a:off x="3028800" y="1883490"/>
        <a:ext cx="1594767" cy="950648"/>
      </dsp:txXfrm>
    </dsp:sp>
    <dsp:sp modelId="{CBF5EFF7-BC5C-4D4C-BAD3-98EAA6D436CF}">
      <dsp:nvSpPr>
        <dsp:cNvPr id="0" name=""/>
        <dsp:cNvSpPr/>
      </dsp:nvSpPr>
      <dsp:spPr>
        <a:xfrm>
          <a:off x="4565117" y="1317241"/>
          <a:ext cx="531543" cy="411778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65117" y="1399597"/>
        <a:ext cx="408010" cy="247066"/>
      </dsp:txXfrm>
    </dsp:sp>
    <dsp:sp modelId="{C6E75EF0-4BD4-EC47-B939-DD13A2E0AD38}">
      <dsp:nvSpPr>
        <dsp:cNvPr id="0" name=""/>
        <dsp:cNvSpPr/>
      </dsp:nvSpPr>
      <dsp:spPr>
        <a:xfrm>
          <a:off x="5317301" y="1192347"/>
          <a:ext cx="1653919" cy="9923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0000"/>
                <a:satMod val="150000"/>
              </a:schemeClr>
              <a:schemeClr val="accent1">
                <a:hueOff val="0"/>
                <a:satOff val="0"/>
                <a:lumOff val="0"/>
                <a:alphaOff val="0"/>
                <a:alpha val="10000"/>
                <a:satMod val="120000"/>
              </a:schemeClr>
            </a:duotone>
          </a:blip>
          <a:stretch/>
        </a:blip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results</a:t>
          </a:r>
          <a:endParaRPr lang="en-US" sz="1700" kern="1200" dirty="0"/>
        </a:p>
      </dsp:txBody>
      <dsp:txXfrm>
        <a:off x="5317301" y="1192347"/>
        <a:ext cx="1653919" cy="661567"/>
      </dsp:txXfrm>
    </dsp:sp>
    <dsp:sp modelId="{64D85801-CB95-6342-8125-E49232303FD2}">
      <dsp:nvSpPr>
        <dsp:cNvPr id="0" name=""/>
        <dsp:cNvSpPr/>
      </dsp:nvSpPr>
      <dsp:spPr>
        <a:xfrm>
          <a:off x="5656056" y="1853914"/>
          <a:ext cx="1653919" cy="100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Profit !</a:t>
          </a:r>
          <a:endParaRPr lang="en-US" sz="1700" kern="1200" dirty="0"/>
        </a:p>
      </dsp:txBody>
      <dsp:txXfrm>
        <a:off x="5685632" y="1883490"/>
        <a:ext cx="1594767" cy="95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526" y="3632199"/>
            <a:ext cx="6477000" cy="1914144"/>
          </a:xfrm>
        </p:spPr>
        <p:txBody>
          <a:bodyPr/>
          <a:lstStyle/>
          <a:p>
            <a:r>
              <a:rPr lang="en-US" sz="5400" dirty="0" smtClean="0"/>
              <a:t>Trio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 Platform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2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framework for all possible mobile platform automation testing.</a:t>
            </a:r>
          </a:p>
          <a:p>
            <a:r>
              <a:rPr lang="en-US" dirty="0" smtClean="0"/>
              <a:t>Have daily CI jobs dedicated to mobile automation tests on simulators.</a:t>
            </a:r>
          </a:p>
          <a:p>
            <a:r>
              <a:rPr lang="en-US" dirty="0" smtClean="0"/>
              <a:t>Minimum effort for test writers to generate usable test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198709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421" y="3101474"/>
            <a:ext cx="130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46963"/>
              </p:ext>
            </p:extLst>
          </p:nvPr>
        </p:nvGraphicFramePr>
        <p:xfrm>
          <a:off x="914400" y="1735138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8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Soda-style XML format</a:t>
            </a:r>
          </a:p>
          <a:p>
            <a:r>
              <a:rPr lang="en-US" dirty="0" smtClean="0"/>
              <a:t>2 ways to gain access on certain objects:</a:t>
            </a:r>
          </a:p>
          <a:p>
            <a:pPr lvl="1"/>
            <a:r>
              <a:rPr lang="en-US" dirty="0" smtClean="0"/>
              <a:t>UI dump, implemented in code</a:t>
            </a:r>
          </a:p>
          <a:p>
            <a:pPr lvl="2"/>
            <a:r>
              <a:rPr lang="en-US" dirty="0" smtClean="0"/>
              <a:t>Includes all available elements on screen</a:t>
            </a:r>
          </a:p>
          <a:p>
            <a:pPr lvl="2"/>
            <a:r>
              <a:rPr lang="en-US" dirty="0" smtClean="0"/>
              <a:t>Shows the structure of all the elements</a:t>
            </a:r>
          </a:p>
          <a:p>
            <a:pPr lvl="1"/>
            <a:r>
              <a:rPr lang="en-US" dirty="0" smtClean="0"/>
              <a:t>Tap on certain area of the screen just to be lazy</a:t>
            </a:r>
          </a:p>
          <a:p>
            <a:pPr lvl="2"/>
            <a:r>
              <a:rPr lang="en-US" dirty="0" smtClean="0"/>
              <a:t>Saves time for short tests</a:t>
            </a:r>
          </a:p>
          <a:p>
            <a:pPr lvl="2"/>
            <a:r>
              <a:rPr lang="en-US" dirty="0" smtClean="0"/>
              <a:t>Not recommended for actual tests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0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Trio to convert existing XML tests to </a:t>
            </a:r>
            <a:r>
              <a:rPr lang="en-US" dirty="0" err="1" smtClean="0"/>
              <a:t>iOS</a:t>
            </a:r>
            <a:r>
              <a:rPr lang="en-US" dirty="0" smtClean="0"/>
              <a:t>-formatted </a:t>
            </a:r>
            <a:r>
              <a:rPr lang="en-US" dirty="0" err="1" smtClean="0"/>
              <a:t>javascript</a:t>
            </a:r>
            <a:r>
              <a:rPr lang="en-US" dirty="0" smtClean="0"/>
              <a:t> tests.</a:t>
            </a:r>
          </a:p>
          <a:p>
            <a:r>
              <a:rPr lang="en-US" dirty="0" smtClean="0"/>
              <a:t>(Currently) Run the converted file on </a:t>
            </a:r>
            <a:r>
              <a:rPr lang="en-US" dirty="0" err="1" smtClean="0"/>
              <a:t>instruments.app</a:t>
            </a:r>
            <a:r>
              <a:rPr lang="en-US" dirty="0" smtClean="0"/>
              <a:t> against our product: </a:t>
            </a:r>
            <a:r>
              <a:rPr lang="en-US" dirty="0" err="1" smtClean="0"/>
              <a:t>sugarMobilePlus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Watch the magic happen on simulator.</a:t>
            </a:r>
          </a:p>
        </p:txBody>
      </p:sp>
    </p:spTree>
    <p:extLst>
      <p:ext uri="{BB962C8B-B14F-4D97-AF65-F5344CB8AC3E}">
        <p14:creationId xmlns:p14="http://schemas.microsoft.com/office/powerpoint/2010/main" val="157528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Converted file saved to local hard drive instead of stored in an object to free up memory space and be able to debug the actual </a:t>
            </a:r>
            <a:r>
              <a:rPr lang="en-US" dirty="0" err="1" smtClean="0"/>
              <a:t>javascript</a:t>
            </a:r>
            <a:r>
              <a:rPr lang="en-US" dirty="0" smtClean="0"/>
              <a:t> test files.</a:t>
            </a:r>
          </a:p>
          <a:p>
            <a:r>
              <a:rPr lang="en-US" dirty="0" smtClean="0"/>
              <a:t>Program can be expanded to multi-platform testing environments. </a:t>
            </a:r>
          </a:p>
          <a:p>
            <a:r>
              <a:rPr lang="en-US" dirty="0" smtClean="0"/>
              <a:t>For a given test case, the corresponding XML file only require minimal editing in order to use on another mobile platform.</a:t>
            </a:r>
          </a:p>
          <a:p>
            <a:r>
              <a:rPr lang="en-US" dirty="0" smtClean="0"/>
              <a:t>Written in Java, can be used almost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0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804</TotalTime>
  <Words>237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Trio  Mobile Platform Automation</vt:lpstr>
      <vt:lpstr>Purpose</vt:lpstr>
      <vt:lpstr>Roadmap </vt:lpstr>
      <vt:lpstr>Workflow</vt:lpstr>
      <vt:lpstr>Creating A Test Case</vt:lpstr>
      <vt:lpstr>Running A Test Case</vt:lpstr>
      <vt:lpstr>Design Detail</vt:lpstr>
    </vt:vector>
  </TitlesOfParts>
  <Company>SugarCRM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Platform Automation</dc:title>
  <dc:creator>Xiaomeng Wei</dc:creator>
  <cp:lastModifiedBy>Xiaomeng Wei</cp:lastModifiedBy>
  <cp:revision>11</cp:revision>
  <dcterms:created xsi:type="dcterms:W3CDTF">2011-12-16T08:25:31Z</dcterms:created>
  <dcterms:modified xsi:type="dcterms:W3CDTF">2011-12-16T21:49:40Z</dcterms:modified>
</cp:coreProperties>
</file>