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  <p:embeddedFont>
      <p:font typeface="Permanent Marker" panose="020B0604020202020204" charset="0"/>
      <p:regular r:id="rId17"/>
    </p:embeddedFont>
    <p:embeddedFont>
      <p:font typeface="Average" panose="020B0604020202020204" charset="0"/>
      <p:regular r:id="rId18"/>
    </p:embeddedFont>
    <p:embeddedFont>
      <p:font typeface="Oswa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4702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94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850a0de4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850a0de4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9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6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hawing-ravine-33756.herokuapp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389925" y="364425"/>
            <a:ext cx="9144000" cy="24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 dirty="0">
                <a:latin typeface="Permanent Marker"/>
                <a:ea typeface="Permanent Marker"/>
                <a:cs typeface="Permanent Marker"/>
                <a:sym typeface="Permanent Marker"/>
              </a:rPr>
              <a:t>Pipe Dreams</a:t>
            </a:r>
            <a:endParaRPr sz="7200"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523990" y="39793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Designed by: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John Phillips, Matt </a:t>
            </a:r>
            <a:r>
              <a:rPr lang="en-US" dirty="0" err="1">
                <a:solidFill>
                  <a:schemeClr val="tx1"/>
                </a:solidFill>
              </a:rPr>
              <a:t>Urian</a:t>
            </a:r>
            <a:r>
              <a:rPr lang="en-US" dirty="0">
                <a:solidFill>
                  <a:schemeClr val="tx1"/>
                </a:solidFill>
              </a:rPr>
              <a:t>, Matt </a:t>
            </a:r>
            <a:r>
              <a:rPr lang="en-US" dirty="0" err="1">
                <a:solidFill>
                  <a:schemeClr val="tx1"/>
                </a:solidFill>
              </a:rPr>
              <a:t>Musil</a:t>
            </a:r>
            <a:r>
              <a:rPr lang="en-US" dirty="0">
                <a:solidFill>
                  <a:schemeClr val="tx1"/>
                </a:solidFill>
              </a:rPr>
              <a:t>, Drew Lauck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954175" y="12430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 dirty="0">
                <a:solidFill>
                  <a:schemeClr val="tx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Pipe Dreams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2998375" y="2506800"/>
            <a:ext cx="6427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just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Pipe Dreams is a mobile friendly app that allows users to post comments about the current  conditions for water sporting.</a:t>
            </a:r>
            <a:endParaRPr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559961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Permanent Marker" panose="020B0604020202020204" charset="0"/>
              </a:rPr>
              <a:t>Technology used:</a:t>
            </a:r>
            <a:endParaRPr dirty="0">
              <a:latin typeface="Permanent Marker" panose="020B0604020202020204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HTML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smtClean="0">
                <a:solidFill>
                  <a:schemeClr val="tx1"/>
                </a:solidFill>
              </a:rPr>
              <a:t>CSS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dirty="0">
                <a:solidFill>
                  <a:schemeClr val="tx1"/>
                </a:solidFill>
              </a:rPr>
              <a:t>JavaScript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AJAX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jQuery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>
                <a:solidFill>
                  <a:schemeClr val="tx1"/>
                </a:solidFill>
              </a:rPr>
              <a:t>Sequelize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Node.js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Handlebars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MySQL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 smtClean="0">
                <a:solidFill>
                  <a:schemeClr val="tx1"/>
                </a:solidFill>
              </a:rPr>
              <a:t>Heroku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Passport Authentication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Webcams.travel API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Open Maps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6395" y="593367"/>
            <a:ext cx="550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Permanent Marker" panose="020B0604020202020204" charset="0"/>
              </a:rPr>
              <a:t>New Technologies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Permanent Marker" panose="020B0604020202020204" charset="0"/>
              </a:rPr>
              <a:t>Github</a:t>
            </a:r>
            <a:endParaRPr lang="en-US" dirty="0">
              <a:latin typeface="Permanent Marker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122 commits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9 Branches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 Contributors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– 47.6%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HTML – 37.5%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CSS – 14.9%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7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339979"/>
            <a:ext cx="11360700" cy="763500"/>
          </a:xfrm>
        </p:spPr>
        <p:txBody>
          <a:bodyPr/>
          <a:lstStyle/>
          <a:p>
            <a:pPr algn="ctr"/>
            <a:r>
              <a:rPr lang="en-US" sz="6600" dirty="0" smtClean="0">
                <a:latin typeface="Permanent Marker" panose="020B0604020202020204" charset="0"/>
              </a:rPr>
              <a:t>Contributors</a:t>
            </a:r>
            <a:endParaRPr lang="en-US" sz="6600" dirty="0">
              <a:latin typeface="Permanent Marker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908234"/>
          </a:xfrm>
        </p:spPr>
        <p:txBody>
          <a:bodyPr/>
          <a:lstStyle/>
          <a:p>
            <a:r>
              <a:rPr lang="en-US" b="1" dirty="0" smtClean="0"/>
              <a:t>Matt </a:t>
            </a:r>
            <a:r>
              <a:rPr lang="en-US" b="1" dirty="0" err="1" smtClean="0"/>
              <a:t>Uriam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smtClean="0"/>
              <a:t>Handlebars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John Phillips</a:t>
            </a:r>
          </a:p>
          <a:p>
            <a:pPr marL="76200" indent="0">
              <a:buNone/>
            </a:pPr>
            <a:r>
              <a:rPr lang="en-US" dirty="0" smtClean="0"/>
              <a:t>-MySQL</a:t>
            </a:r>
          </a:p>
          <a:p>
            <a:pPr marL="76200" indent="0">
              <a:buNone/>
            </a:pPr>
            <a:endParaRPr lang="en-US" dirty="0" smtClean="0"/>
          </a:p>
          <a:p>
            <a:r>
              <a:rPr lang="en-US" b="1" dirty="0" smtClean="0"/>
              <a:t>Matt </a:t>
            </a:r>
            <a:r>
              <a:rPr lang="en-US" b="1" dirty="0" err="1" smtClean="0"/>
              <a:t>Musil</a:t>
            </a:r>
            <a:endParaRPr lang="en-US" b="1" dirty="0" smtClean="0"/>
          </a:p>
          <a:p>
            <a:pPr marL="76200" indent="0">
              <a:buNone/>
            </a:pPr>
            <a:r>
              <a:rPr lang="en-US" dirty="0" smtClean="0"/>
              <a:t>-Webcam API</a:t>
            </a:r>
          </a:p>
          <a:p>
            <a:pPr marL="76200" indent="0">
              <a:buNone/>
            </a:pPr>
            <a:endParaRPr lang="en-US" dirty="0" smtClean="0"/>
          </a:p>
          <a:p>
            <a:r>
              <a:rPr lang="en-US" b="1" dirty="0" smtClean="0"/>
              <a:t>Drew Lauck</a:t>
            </a:r>
          </a:p>
          <a:p>
            <a:pPr marL="76200" indent="0">
              <a:buNone/>
            </a:pPr>
            <a:r>
              <a:rPr lang="en-US" dirty="0" smtClean="0"/>
              <a:t>-Passport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5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08" y="560317"/>
            <a:ext cx="11360700" cy="763500"/>
          </a:xfrm>
        </p:spPr>
        <p:txBody>
          <a:bodyPr/>
          <a:lstStyle/>
          <a:p>
            <a:r>
              <a:rPr lang="en-US" sz="7200" dirty="0" smtClean="0">
                <a:latin typeface="Permanent Marker" panose="020B0604020202020204" charset="0"/>
              </a:rPr>
              <a:t>Pipe Dreams!!</a:t>
            </a:r>
            <a:endParaRPr lang="en-US" sz="7200" dirty="0">
              <a:latin typeface="Permanent Marker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300" y="2583235"/>
            <a:ext cx="11360700" cy="4555200"/>
          </a:xfrm>
        </p:spPr>
        <p:txBody>
          <a:bodyPr/>
          <a:lstStyle/>
          <a:p>
            <a:r>
              <a:rPr lang="en-US" sz="4400" dirty="0">
                <a:latin typeface="Oswald" panose="020B0604020202020204" charset="0"/>
                <a:hlinkClick r:id="rId2"/>
              </a:rPr>
              <a:t>https://thawing-ravine-33756.herokuapp.com/</a:t>
            </a:r>
            <a:endParaRPr lang="en-US" sz="4400" dirty="0"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7085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</Words>
  <Application>Microsoft Office PowerPoint</Application>
  <PresentationFormat>Widescreen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Verdana</vt:lpstr>
      <vt:lpstr>Arial</vt:lpstr>
      <vt:lpstr>Permanent Marker</vt:lpstr>
      <vt:lpstr>Average</vt:lpstr>
      <vt:lpstr>Oswald</vt:lpstr>
      <vt:lpstr>Slate</vt:lpstr>
      <vt:lpstr>Pipe Dreams</vt:lpstr>
      <vt:lpstr>Pipe Dreams</vt:lpstr>
      <vt:lpstr>Technology used:</vt:lpstr>
      <vt:lpstr>Github</vt:lpstr>
      <vt:lpstr>Contributors</vt:lpstr>
      <vt:lpstr>Pipe Dreams!!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Dreams</dc:title>
  <dc:creator>Drew Lauck</dc:creator>
  <cp:lastModifiedBy>Drew Lauck</cp:lastModifiedBy>
  <cp:revision>7</cp:revision>
  <dcterms:modified xsi:type="dcterms:W3CDTF">2019-02-26T23:21:50Z</dcterms:modified>
</cp:coreProperties>
</file>