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cb4e26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cb4e26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cb4e262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cb4e26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cb4e26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cb4e26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cb4e26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cb4e26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94ab6b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94ab6b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9162397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9162397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91623977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9162397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9162397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9162397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cb4e26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cb4e26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94ab6b5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94ab6b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94ab6b5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94ab6b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94ab6b5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94ab6b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Auburn Campus tour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-Function Explanations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Developers :YoonhaKim, JungpyoHong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29400" y="24664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app is designated to use Android OS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Contact Info page - </a:t>
            </a:r>
            <a:r>
              <a:rPr b="1" lang="en" sz="1800"/>
              <a:t>Write</a:t>
            </a:r>
            <a:r>
              <a:rPr b="1" lang="en" sz="1800"/>
              <a:t> </a:t>
            </a:r>
            <a:r>
              <a:rPr b="1" lang="en" sz="1800"/>
              <a:t>email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Once you choose office button, it  directly automatic sets the each e-mail address. Then you can write down subjects and message. After you write down the letter, then press send button. It will connect to your mail application.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25" y="130875"/>
            <a:ext cx="26109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Contact Info page - Write email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Once you choose office button, it is directly automatic set the each e-mail address. Then you can write down subjects and message. After you write down the letter, then press send button. It will connect to your mail application.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25" y="130875"/>
            <a:ext cx="26109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Then, it will copy </a:t>
            </a:r>
            <a:r>
              <a:rPr lang="en" sz="1800"/>
              <a:t>automatically</a:t>
            </a:r>
            <a:r>
              <a:rPr lang="en" sz="1800"/>
              <a:t>  your message which you write down. So, you can send message to office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75" y="152400"/>
            <a:ext cx="26109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Auburn Tour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Loading</a:t>
            </a:r>
            <a:r>
              <a:rPr lang="en" sz="1800"/>
              <a:t>-Page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Show Auburn logo with picture that represent Auburn university.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After loading is done, go to main page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130875"/>
            <a:ext cx="26481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Description -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Main Page - 4 Options Button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When you clicked to each Button,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Move to Major </a:t>
            </a:r>
            <a:r>
              <a:rPr lang="en" sz="1800"/>
              <a:t>Information/Information Department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Move to : Maps Information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Move to : </a:t>
            </a:r>
            <a:r>
              <a:rPr lang="en" sz="1800"/>
              <a:t>Etiquette</a:t>
            </a:r>
            <a:r>
              <a:rPr lang="en" sz="1800"/>
              <a:t> information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Move to:</a:t>
            </a:r>
            <a:r>
              <a:rPr lang="en" sz="1800"/>
              <a:t>Contact Info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130875"/>
            <a:ext cx="26109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Major/Departments page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Users choose their interesting major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Ex: I choose Computer Science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And, press the Next button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976" y="100688"/>
            <a:ext cx="2643500" cy="48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Major/Departments page - information page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Display the chosen major information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If you like to know more information about the, curriculum, press More Information button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50" y="304800"/>
            <a:ext cx="26109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 </a:t>
            </a:r>
            <a:r>
              <a:rPr lang="en" sz="1800"/>
              <a:t>Information</a:t>
            </a:r>
            <a:r>
              <a:rPr lang="en" sz="1800"/>
              <a:t> page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: It will opens new window connected to Internet </a:t>
            </a:r>
            <a:r>
              <a:rPr lang="en" sz="1800"/>
              <a:t>explorer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It shows </a:t>
            </a:r>
            <a:r>
              <a:rPr lang="en" sz="1800"/>
              <a:t>curriculum</a:t>
            </a:r>
            <a:r>
              <a:rPr lang="en" sz="1800"/>
              <a:t> of major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5" y="152400"/>
            <a:ext cx="26109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Maps page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Google Maps API - Show the Auburn University Maps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puts several department locations pointers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When the student click pointer, information of department is showed up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125" y="152400"/>
            <a:ext cx="26109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Etiquette</a:t>
            </a:r>
            <a:r>
              <a:rPr b="1" lang="en" sz="1800"/>
              <a:t> page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It will show the campus </a:t>
            </a:r>
            <a:r>
              <a:rPr lang="en" sz="1800"/>
              <a:t>etiquette during the campus tour and campus rule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25" y="152400"/>
            <a:ext cx="26481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Contact Info page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User press button, which you want contact </a:t>
            </a:r>
            <a:r>
              <a:rPr lang="en" sz="1800"/>
              <a:t>office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example, I pressed the test office then, it will move </a:t>
            </a:r>
            <a:r>
              <a:rPr lang="en" sz="1800"/>
              <a:t>email </a:t>
            </a:r>
            <a:r>
              <a:rPr lang="en" sz="1800"/>
              <a:t> writing page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example : I pressed Test button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00" y="204100"/>
            <a:ext cx="26109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