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46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kery-Jordan, Jared" userId="e8ce46db-127c-4b0c-a240-c6c686ad65b8" providerId="ADAL" clId="{94A40A0C-28A2-4B7D-9910-C7D0BA1EF3C1}"/>
    <pc:docChg chg="custSel modSld">
      <pc:chgData name="Pickery-Jordan, Jared" userId="e8ce46db-127c-4b0c-a240-c6c686ad65b8" providerId="ADAL" clId="{94A40A0C-28A2-4B7D-9910-C7D0BA1EF3C1}" dt="2021-06-26T02:38:02.195" v="0" actId="478"/>
      <pc:docMkLst>
        <pc:docMk/>
      </pc:docMkLst>
      <pc:sldChg chg="delSp mod">
        <pc:chgData name="Pickery-Jordan, Jared" userId="e8ce46db-127c-4b0c-a240-c6c686ad65b8" providerId="ADAL" clId="{94A40A0C-28A2-4B7D-9910-C7D0BA1EF3C1}" dt="2021-06-26T02:38:02.195" v="0" actId="478"/>
        <pc:sldMkLst>
          <pc:docMk/>
          <pc:sldMk cId="2031756012" sldId="266"/>
        </pc:sldMkLst>
        <pc:spChg chg="del">
          <ac:chgData name="Pickery-Jordan, Jared" userId="e8ce46db-127c-4b0c-a240-c6c686ad65b8" providerId="ADAL" clId="{94A40A0C-28A2-4B7D-9910-C7D0BA1EF3C1}" dt="2021-06-26T02:38:02.195" v="0" actId="478"/>
          <ac:spMkLst>
            <pc:docMk/>
            <pc:sldMk cId="2031756012" sldId="26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04:59.5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5309 6209 0,'18'0'47,"35"0"-31,-18 0-16,71-18 16,-53 1-16,0 17 15,70-18 1,1 0-16,-54 18 15,-17-17-15,53-1 16,-35 0 0,-54 1-16,1 17 15</inkml:trace>
  <inkml:trace contextRef="#ctx0" brushRef="#br0" timeOffset="350.42">5962 6209 0,'0'35'16,"0"-70"-16,18 88 0,-1 0 15,1-18 1,-18 0-16,35-17 0,0 52 15,-17-34-15,17 34 16,-17-34-16,17 34 16,-17-35-16,-18-17 15,0 17-15,0-17 0,-18 35 16,1-35 0,-36-1-16,17-17 15,-52 18-15,18-18 16,-54 0-1,71 0-15,-70 0 0,88 0 16,-36 0 0,53 0-16,1 17 15</inkml:trace>
  <inkml:trace contextRef="#ctx0" brushRef="#br0" timeOffset="2624.81">7391 6456 0,'17'0'15,"1"0"-15,17 0 0,18 0 16,-18-18-1,1 18-15,17-17 0,17 17 16,-52-18-16,35 18 16,-36 0-16,1 0 15,-36 18 1</inkml:trace>
  <inkml:trace contextRef="#ctx0" brushRef="#br0" timeOffset="2780.71">7479 6632 0,'0'0'0,"18"36"0,17-36 15,18 0-15,-36-18 16,54 0-16,-36 18 16,-17-17-16,-1 17 15</inkml:trace>
  <inkml:trace contextRef="#ctx0" brushRef="#br0" timeOffset="5783.75">9243 6297 0,'0'-18'0,"0"1"16,-18 17 30,1 53-30,17-18-16,-18 36 16,0-19-16,18 19 15,18-36-15,-18-17 0,18 17 16,-1-17-16,18 0 16,-17-18-16,17 17 15,-17-17-15,17 0 16,-17 0-16,0-17 15,-18-1-15,17-17 16,-17 17 0,18 36-1,-1 17 1,1-17-16,17 17 16,1-18-16,-19-17 15,54 18 1,-36-18-16,36-18 15,-54 1-15,19-1 16,-36-35-16,-18 36 16,0-1-16,1-17 0,-1 17 15,-53-17 1,54 17-16,-36-17 16,53 17-16,-18 1 15,36-1-15</inkml:trace>
  <inkml:trace contextRef="#ctx0" brushRef="#br0" timeOffset="6528.46">9913 5821 0,'18'-35'16,"-1"35"-1,36-18 1,-35 18-16,17 0 0,0 18 16,-17-1-16,17 18 15,-35-17 1,-17 35-16,-1-35 15,-17 35-15,17-36 16,1-17-16,17 18 0,17 0 16,1-18-1,17 0-15,0 0 0,36-18 16,-36 18 0,0 0-16,1 0 15</inkml:trace>
  <inkml:trace contextRef="#ctx0" brushRef="#br0" timeOffset="8053.44">6544 6191 0,'0'-35'15,"0"70"-15,18-88 16,-36 71-1,18 17-15,-18 1 16,1 69 0,-1-34-16,0 35 15,18-53-15,-17 0 16,17 0-16,0-18 0,35 35 16,-17-34-16,35-19 15,-36 1-15,36-36 16,-17 1-16</inkml:trace>
  <inkml:trace contextRef="#ctx0" brushRef="#br0" timeOffset="8423.72">6650 6632 0,'-18'71'0,"36"-142"0,-36 159 16,18-35-16,18-35 15,17 0-15,-17-18 16,17 0-16,-17 0 16,-1-36-1,1 19-15,-18-1 16,0 0-16,0 36 16,0 0-1,18-18 1,17 35-16,-17-17 15,34-18-15,-16 0 16,-1 0-16,-17-18 16,-1 18-16,-17-18 0,-17 1 15,-1-1-15,-17-35 16,-1 36-16,19-1 16,-18 0-16,17-17 15,18 17-15,18 1 16</inkml:trace>
  <inkml:trace contextRef="#ctx0" brushRef="#br0" timeOffset="8703.79">6985 6050 0,'35'18'0,"-70"-36"0,88 53 16,-18 1-16,0 52 15,1-35-15,-19 17 16,1 19-16,0 69 16,-18-69-16,0-19 0,0 54 15,-18-19 1,0-69-16,1-1 15,-19 35 1,19-52-16</inkml:trace>
  <inkml:trace contextRef="#ctx0" brushRef="#br0" timeOffset="10221.58">10742 6438 0,'18'0'16,"-18"18"-16,35-18 15,0 0-15,1 0 16,-1 0-16,-18 0 15,19 0-15,-19 0 0,19 0 16,-1 17-16,-17 1 16</inkml:trace>
  <inkml:trace contextRef="#ctx0" brushRef="#br0" timeOffset="10465.05">11518 6103 0,'0'0'16,"0"53"-16,0-18 0,0 1 16,0-1-16,0 18 0,0 35 15,0-35 1,0 0-16,0 35 15,18-53-15,17 18 16,-17-35-16,-1-18 16</inkml:trace>
  <inkml:trace contextRef="#ctx0" brushRef="#br0" timeOffset="10793.78">11906 6315 0,'0'53'15,"0"-18"-15,0 53 16,0-53-16,18 1 0,35 34 16,0-34-1,-18-19-15,0-17 16,36 0-16,-36-17 15,0-36-15,-35 17 16,18 19-16,-53-54 16,17 36-16,-35-36 15,0 36-15,-17 0 16,52 35-16,-17-18 16,0 18-1,35 18-15,35-1 16</inkml:trace>
  <inkml:trace contextRef="#ctx0" brushRef="#br0" timeOffset="11178.56">12383 6491 0,'0'0'15,"17"35"-15,-17 1 0,18-1 16,-1-17-1,19 17-15,-19-35 16,1 18-16,0-18 16,17-36-1,-17 1-15,-18 17 0,17 1 16,-17 34 0,0 1-1,18 0-15,-1 17 16,1-17-16,17-1 15,-17-17-15,0 0 16,-1 0-16,1 0 16,0-17-16,-18-1 15,0-17-15,-18 17 16,-17-17-16,-1-1 16,19 36-16,17-17 0,-18-1 15,36 18 1,-18-18-16,17 18 15</inkml:trace>
  <inkml:trace contextRef="#ctx0" brushRef="#br0" timeOffset="11633.84">13353 6544 0,'53'0'16,"-106"0"-16,141 0 0,-53 0 0,53-18 16,-35 1-16,-17-1 15,16 0-15,-34 1 16,0-1-16</inkml:trace>
  <inkml:trace contextRef="#ctx0" brushRef="#br0" timeOffset="11830.13">13617 6332 0,'0'0'16,"18"89"-16,0-37 0,-1 37 16,-17-54-16,18 0 15,-1 1-15,-17-1 0,36 18 16,-19-18-16,19-17 15,-19-18-15,1-18 16</inkml:trace>
  <inkml:trace contextRef="#ctx0" brushRef="#br0" timeOffset="12312.23">14111 6138 0,'53'-17'16,"-18"17"-1,36-18-15,-36 18 16,0 18-16,1-1 0,-19 1 15,1 0-15,-18-1 16,0 19-16,0-1 0,-35 18 16,35-18-16,-18 0 15,0 1-15,18-19 16,0 1-16,18 17 16,0-35-16,35 0 15,-36 0-15,36 0 16,-35 0-16,17-18 15</inkml:trace>
  <inkml:trace contextRef="#ctx0" brushRef="#br0" timeOffset="12774.37">14852 6033 0,'53'0'16,"-106"0"-16,141-18 0,-70 0 0,17 18 16,-17-17-16,-1 17 0,1-18 15,-18 0-15,-18 18 16,1 0-16,-36 0 15,35 18 1,-17 0-16,17-1 16,-17 19-16,35-19 15,0 18-15,0-17 16,18 17 0,-1 1-16,19-1 15,-19 0-15,54 18 16,-54-35-16,19 17 15,-19-17-15,1-1 0,-18 1 16,0 17-16,-35-17 16,-18-18-1,-18 0 1,1 0-16,17 0 16,17 0-1</inkml:trace>
  <inkml:trace contextRef="#ctx0" brushRef="#br0" timeOffset="13528.03">4868 7479 0,'-17'0'15,"-1"0"1,0 35-1,1 0-15,-18 54 16,35-54-16,0 53 16,0-35-16,35 18 15,-18-54-15,19 36 16,-1-35-16,18-18 16,-35 0-16</inkml:trace>
  <inkml:trace contextRef="#ctx0" brushRef="#br0" timeOffset="13758.48">5151 7779 0,'0'0'0,"-18"17"0,0 54 15,18-53-15,18 35 16,0-18-16,-1-18 16,36 1-1,35 0 1,-35-36-16</inkml:trace>
  <inkml:trace contextRef="#ctx0" brushRef="#br0" timeOffset="14036.22">5433 7902 0,'0'0'16,"0"36"-16,0-19 16,17 1-16,19-1 15,-19-17-15,36 0 16,-35 0-16,35 0 15,-36-17-15,1-18 16,-18 17-16,0 0 16,-18 1-16,-34-19 15,34 19-15,-17 17 16,17 0-16,0-18 16,36 36-1</inkml:trace>
  <inkml:trace contextRef="#ctx0" brushRef="#br0" timeOffset="14286.93">5733 7779 0,'0'17'31,"17"1"-15,1 0-16,0-1 15,17 1-15,-35 0 0,35-1 16,-17 1-16,-1 0 16,-34-1-1,-1-17 1,0 0-16,-34-17 16,34 17-16,18-18 15</inkml:trace>
  <inkml:trace contextRef="#ctx0" brushRef="#br0" timeOffset="14437.19">5997 7796 0,'0'0'16,"71"-17"-16,-36-1 16,0 0-16,1 1 0,-19 17 15,19-18-15,-36 1 16,17-1-16,-17 0 0,-17 18 15</inkml:trace>
  <inkml:trace contextRef="#ctx0" brushRef="#br0" timeOffset="14631.84">6085 7673 0,'0'0'0,"0"35"0,0 18 15,0-35-15,18 35 16,-18-36-16,18 1 0,-1-18 16,19 18-16,-19-18 0,36-18 15,-18 18 1,1-35-16</inkml:trace>
  <inkml:trace contextRef="#ctx0" brushRef="#br0" timeOffset="14849.05">6350 7426 0,'0'0'16,"71"71"-16,-36-36 0,0 0 15,0 0-15,-17 18 0,17-17 16,-17-1-16,-18 35 15,0-34-15,-35 52 16,-1-35-16,1 0 0,0-18 16,0 18-1</inkml:trace>
  <inkml:trace contextRef="#ctx0" brushRef="#br0" timeOffset="19758.64">12859 8943 0,'0'0'0,"17"0"16,-17-18-16,0 1 15,18-1-15,-18 36 63,-18 35-48,18-18-15,0 18 16,0-36-16,18 36 16,-18-17-16,0-19 15,35 19-15,-35-19 16,36 18-16,-19-35 16,1 0-1,0 0 1,-1 0-1,1-17-15,-18-1 16,17 18-16,1 0 16,0 0-1,-1 0-15,1 18 0,35-1 16,-35-17-16,34 18 16,-16-18-16,-1 0 15,-17 0-15,17-18 16,-17 1-16,-1-18 15,-17-1-15,0-34 16,0 17 0,-35-18-16,17 36 15,-17 0-15,17 17 16</inkml:trace>
  <inkml:trace contextRef="#ctx0" brushRef="#br0" timeOffset="20570.84">13176 9119 0,'0'18'47,"0"0"-31,-17-1-16,17 19 15,0-19-15,0 18 16,17-35-16,1 18 15</inkml:trace>
  <inkml:trace contextRef="#ctx0" brushRef="#br0" timeOffset="20848.07">13741 9084 0,'17'0'31,"1"-18"-16,17 18-15,-17 0 0,17 0 16,0 0-16,1 0 16,-36-17-16</inkml:trace>
  <inkml:trace contextRef="#ctx0" brushRef="#br0" timeOffset="21388.86">14323 8749 0,'35'-18'15,"-17"18"-15,-1-17 16,19-1-16,17 0 16,-18 18-16,-18-17 0,1 17 15,-36 17 1,-17 1-1,-18 0 1,18-1-16,-18 36 16,35-35-16,18-1 0,-17 36 15,17-35 1,53 17 0,-18-17-16,36 0 15,-36-1-15,0 1 16,0-1-16,-17-17 0,17 36 15,-35-19-15,-17 1 16,-1 0-16,0-1 0,-52 1 16,35 0-16,-36-18 15,36 17-15,-36-17 16,54 0-16,-19 0 16</inkml:trace>
  <inkml:trace contextRef="#ctx0" brushRef="#br0" timeOffset="21822.2">12277 8484 0,'0'36'15,"-18"-1"-15,18 18 0,-18 17 0,18 89 16,18-88 0,35 70-16,-18-71 15,18-17-15,0 0 0,0 0 16,88 35-16,-70-52 15,17-1-15,0-18 16</inkml:trace>
  <inkml:trace contextRef="#ctx0" brushRef="#br0" timeOffset="22289.21">14728 8431 0,'18'18'16,"17"17"-16,-17-17 15,35 53 1,-18-36-16,1 0 0,-1 71 15,-18-53-15,19 53 16,-36-71-16,0 18 16,17-18-16,-17-17 0,0 17 15,-17 0-15,-1-17 16,0 0 0,1-18-16,-1 0 15,1 0-15,17-18 16</inkml:trace>
  <inkml:trace contextRef="#ctx0" brushRef="#br0" timeOffset="22640.05">15046 8220 0,'0'0'16,"35"-18"-16,1 18 15,-19 18-15,1-18 0,17 35 16,-17-17-16,-1 17 16,-17-17-16,0-1 15,-17 1-15,-1-1 16,18 19-1,-18-19-15,18 1 0,18-18 0,-18 18 16,35-18-16,-17 0 16,35 0-16,-18 0 15,36 0-15,-54 0 16,19 0-16,-36 17 16</inkml:trace>
  <inkml:trace contextRef="#ctx0" brushRef="#br0" timeOffset="24219.52">11501 9066 0,'0'18'16,"-18"0"-16,0-1 15,1 1-15,-19 0 0,1-1 16,-53 19-16,35-19 15,-70 18-15,34-17 16,-52 35-16,71-35 16,-54-1-1,89-17-15,-36 0 16,54 0-16,-1-17 16,0-19-16,18 1 15,18 0-15,-18 0 0,35-89 16,-17 53-16,35-87 15,-35 52-15,17-106 16,0 124-16,0-141 16,1 141-16,17-106 15,-18 88-15,-18 17 16,36-52 0,-35 106-16,-18-18 15,-18 36-15,18-1 16,-17 18-16,-1 0 15,0 35 1,1-17-16,-1 17 0,1-17 16</inkml:trace>
  <inkml:trace contextRef="#ctx0" brushRef="#br0" timeOffset="24503.16">10407 7567 0,'0'0'15,"35"-35"-15,1 17 0,-1 1 16,0-19-16,18 19 0,0-19 16,70-52-1,-52 53-15,-1 0 16,-17-1-16,53-17 0,-70 36 15,-1 17-15,-18 35 16,-17 0-16,0 54 16,0-37-16,0-16 15,0 17-15,36 35 16,-36-35-16</inkml:trace>
  <inkml:trace contextRef="#ctx0" brushRef="#br0" timeOffset="29458.06">12594 11095 0,'-17'0'15,"34"0"-15,-34 18 0,-19 34 16,19-16-16,-19 34 15,36-17-15,0 18 16,18-36-16,17 18 16,-17-35-16,0-18 15,17 17-15,-18-17 0,36-17 16,-17-1-16,-1-17 16,-35 17-16,18 0 15,-1 18-15,1 0 16,-18 18-16,35 35 15,-17-18 1,35 0-16,-36-17 16,36 0-16,-17-18 15,34-36-15,-52 19 16,17-18 0,-35 17-16,0-17 15,-18 17-15,1 0 0,-36-17 16,18 17-16,-1-17 15,19 35-15,17-17 16,17-1-16</inkml:trace>
  <inkml:trace contextRef="#ctx0" brushRef="#br0" timeOffset="29660.42">13476 11183 0,'18'0'0,"-1"0"16,19-18-16,-19 18 0,1-17 15,35-1 1,-35 18-16,-1 0 0,1 0 16,-18 18-1,0-1-15</inkml:trace>
  <inkml:trace contextRef="#ctx0" brushRef="#br0" timeOffset="29774.57">13617 11342 0,'0'0'16,"53"0"-16,-35 0 0,35-18 16,-36 1-16,19 17 0</inkml:trace>
  <inkml:trace contextRef="#ctx0" brushRef="#br0" timeOffset="30008.9">14252 10901 0,'0'0'0,"18"0"0,17-18 16,0 1-16,-17 17 16,35-18-1,0 0 1,-35 1-16</inkml:trace>
  <inkml:trace contextRef="#ctx0" brushRef="#br0" timeOffset="30319.77">14235 10883 0,'0'0'15,"0"35"-15,0-17 0,0 17 16,0-17 0,0 17-16,0-17 0,17 17 15,1-35-15,17 36 16,0-19-16,1 1 15,34 17 1,-34-17-16,-1 17 0,0-17 16,-17 17-16,-1 0 0,-17-17 15,0 17-15,0 0 0,-53 18 16,18-35-16,-53 17 16,35-17-16,0-18 15,-35-18 1,35 18-16,35-17 0,-35-19 15,36 36-15</inkml:trace>
  <inkml:trace contextRef="#ctx0" brushRef="#br0" timeOffset="33956.94">9066 7161 0,'18'0'62,"0"0"-46,-1 0 0,1 18-16,17-18 15,1 0-15,-1 0 16,18 0-16,-18 0 0,88 0 15,-70 0-15,18 0 16,88 18 0,-71-18-16,88 0 15,-70 0-15,0 0 0,123 0 16,-105-18-16,-18 18 16,140 0-1,-122 0-15,141 18 0,-124-18 16,-18 0-16,18 0 15,124 0-15,17 0 16,-141 0-16,141 0 16,-141 0-16,142 0 15,-142 0-15,141 0 16,-158 0-16,140 17 16,-140-17-1,123 18-15,-142-18 16,125 0-16,-125 0 15,90 0-15,-107 0 16,70 0 0,-87 18-16,52-18 15,-70 0-15,18 0 16,-36 0-16,-17 0 0,17-18 16,-17 18-16,-1 0 15,-17-18 1,0 1-16,0-1 15,0 0-15,-17 1 0,17-1 16,-18-52-16,1 34 16,-1 1-16,0-53 15,18 35-15,-17 0 0,-1 0 16,18-70 0,0 70-16,18-88 15,-1 70-15,1 0 0,0 1 16,34-54-1,-16-17-15,-19 88 16,1-35-16,-18 35 16,18 18-16,-18 0 15,17 17-15,-17-17 0,0-18 16,0 18-16,18-1 16,-18 19-16,-18-1 15,1 18-15,-19-18 16,1 18-16,-18 18 15,18-18-15,-18 0 16,18 0-16,-18 18 0,-53-18 16,35 0-16,-70 0 15,71 0-15,-107 0 16,89 0 0,-124-18-16,107 18 15,-125-18-15,107 18 16,-124-17-16,123 17 15,-140-18 1,123 18-16,-124-17 16,124-1-16,-159 0 15,159 18-15,-159 0 16,141-17-16,1 17 0,-142 17 16,141-17-1,0 0-15,18 0 0,-18 0 16,-123 18-16,141 0 15,-123-18-15,140 0 16,-105 0-16,123 0 16,0-18-16,-88 18 15,124-18-15,-1 18 16,18 0-16,0-17 0,18 17 16,0 0-16,-18-18 15,35 18-15,0 0 16,1 0-16,-1 18 31,18-1-31,0 1 16,-18 0-1,18-1-15,0 1 16,0-1-16,0 1 0,-17 35 16,17-35-16,0-1 15,0 19 1,0-19-16,0 18 0,0-17 15,0 35-15,0-35 16,0 35-16,0-18 0,0 35 16,0-17-16,-18 106 15,1-88-15,-1 105 16,18-105-16,-18-1 16,18 1-16,0-1 0,0 1 15,-17 52-15,17-87 16,0 69-16,-18-52 15,18-17-15,0 52 16,0 18 0,-18-71-16,18 0 0,0 36 15,0-54-15,0 1 16,0 0-16,0-1 0,18-17 62,17 0-46,1 18-16</inkml:trace>
  <inkml:trace contextRef="#ctx0" brushRef="#br0" timeOffset="47921.38">17727 4286 0,'0'18'141,"0"0"-126,0-1-15,18 1 16,-18-1-16,17 19 16,-17-19-1,0 19-15,0-19 0,18 19 16,-18 16-16,0-16 16,0 34-16,0-34 15,0 34-15,18-17 16,-18-18-16,0 18 15,17 53-15,1-71 16,0 71-16,-1-53 16,18 71-16,-35-71 15,36 88-15,-36-71 16,35 89-16,-17-71 16,-1-17-16,1 17 0,0 0 15,17 0-15,-17 0 0,-1 124 16,18-106-1,1 123-15,-36-105 16,17-1-16,1 1 0,0-1 16,-18 1-16,35 140 15,-35-123-15,18 159 16,-1-159-16,-17 159 16,18-141-16,-18-18 15,0 18-15,17 0 16,-17-1-16,18 1 0,-18 159 15,18-160-15,-18 160 16,17-159-16,1 158 16,-18-158-16,0 141 15,18-142-15,-18 142 16,0-141-16,0 141 16,0-141-16,-18 140 15,18-157 1,0 140-16,0-141 15,-18 123-15,18-140 16,-17 105 0,17-141-16,0 18 0,-18-35 0,18 70 15,0-88 1,0 0-16,0-18 0,18 18 16,-18-35-16,0-36 15,0-17 1</inkml:trace>
  <inkml:trace contextRef="#ctx0" brushRef="#br0" timeOffset="49182.32">20267 5697 0,'0'0'0,"18"0"16,52 0 0,-17 0-16,71 0 15,-54 0-15,71 0 16,-70 0-16,52-17 16,-70-1-16,35 0 15,-70 1-15,0-1 16,-18 1-1</inkml:trace>
  <inkml:trace contextRef="#ctx0" brushRef="#br0" timeOffset="49411.46">20902 5733 0,'-18'88'16,"36"-176"-16,-18 282 0,18-141 16,-1 0-16,36 35 15,-17-35-15,16 35 16,-34-53-16,0 0 0,-18 54 15,0-54 1,-53 35-16,18-52 16,-36 17-16,36-35 15,-18 18-15,18-18 0,-18 0 16,-36 0-16,54-18 16,18 18-16,17-17 15,0-1 1</inkml:trace>
  <inkml:trace contextRef="#ctx0" brushRef="#br0" timeOffset="49700.23">21625 5715 0,'-35'18'16,"70"-36"-16,-88 71 16,18 17-16,35-17 15,0 0-15,-18 88 16,1-70-16,17 0 16,0-1-16,0 1 0,17-1 15,1-17-15,0 0 0,35 18 16,-36-36-16,54 0 15,-36-17-15,-17-18 16</inkml:trace>
  <inkml:trace contextRef="#ctx0" brushRef="#br0" timeOffset="50118.28">21978 6279 0,'-18'36'16,"18"-19"-16,0 1 0,-17 35 16,17-35-1,17 34-15,-17-34 16,18 0-16,0-18 16,-1 0-16,1 0 15,0 0-15,-1-18 0,1 18 16,-18-18-16,18 1 15,-1 17-15,1-18 16,-1 18-16,1 0 0,0 0 0,-1 0 16,1 0-16,0 18 0,35-18 15,-36 17 1,18-17-16,-17 0 16,17 0-16,-35-17 15,18-1-15,-18-17 16,-18-18-16,1 35 15,-19-35-15,19 36 16,-1-1 0,18 1-16,18 34 15,-1-17 1</inkml:trace>
  <inkml:trace contextRef="#ctx0" brushRef="#br0" timeOffset="50378.6">22842 6315 0,'0'0'16,"18"0"-16,-18 17 15,0 1-15,-18 35 16,1-18 0,-19 0-16,19-17 15,-1 0-15,18-1 16</inkml:trace>
  <inkml:trace contextRef="#ctx0" brushRef="#br0" timeOffset="50835.88">23213 5644 0,'0'0'0,"0"18"0,17 0 16,-17 17-16,0 18 0,18 0 15,-18 0-15,0 0 0,18 70 16,-18-70-16,-18 18 16,18-36-16,0 18 15,-18-53-15,18 17 16,18-34-16,17-1 15,1 18-15,34-17 16,-17 17-16,0 35 16,-18-18-1,-17 1-15,-18 0 0,0 17 16,-53-35 0,18 18-16,-36-18 15,18-18-15,0 18 16,36-18-1,34 18 1,19-17-16</inkml:trace>
  <inkml:trace contextRef="#ctx0" brushRef="#br0" timeOffset="51196.61">23618 5468 0,'0'-18'15,"0"36"-15,18-36 16,17 36-16,1 0 16,-1 17-16,18 18 15,-18 0-15,36 106 16,-54-71-16,19 88 0,-36-88 16,0 1-16,0 87 15,-18-106-15,-53 54 16,36-89-16,-18 18 15,0-18-15,0 1 16</inkml:trace>
  <inkml:trace contextRef="#ctx0" brushRef="#br0" timeOffset="55974.38">22013 5821 0,'0'-18'0,"0"36"63,0-1-47,0 1-16,0 53 15,-17-36-15,17 0 16,-18 71-16,18-71 15,-18 18-15,18-17 16,0-1-16,0 18 16,0-36-16,0 1 0</inkml:trace>
  <inkml:trace contextRef="#ctx0" brushRef="#br0" timeOffset="56520.22">22331 5927 0,'0'-36'16,"-18"36"15,36 0-16,-18 36 1,0-19-16,0 19 0,0-19 16,0 54-1,0-54-15,0 54 16,0-53-16,0 17 16,0-17-16,17-1 0</inkml:trace>
  <inkml:trace contextRef="#ctx0" brushRef="#br0" timeOffset="63427.27">22190 7126 0,'0'18'16,"0"-1"-1,17 36 1,-17 0-16,18 71 16,-18-54-1,0 18-15,0 1 0,0-1 16,0-18-16,18 54 16,-18-89-16,17-17 15,-17-1-15,0 1 0,0-36 16,0-17-16</inkml:trace>
  <inkml:trace contextRef="#ctx0" brushRef="#br0" timeOffset="63742.47">21960 7391 0,'0'-18'16,"18"0"0,0 1-16,-1-1 15,19-17-15,-19 17 0,19-35 16,-19 18-16,1 17 16,17-35-16,-35 36 15,18 17-15,-18 17 31,0 19-31,17-19 16,1 19-16,0-19 0,35 19 16,-18-19-16,-18 1 15,19 0-15,-19-18 0</inkml:trace>
  <inkml:trace contextRef="#ctx0" brushRef="#br0" timeOffset="64192.17">23213 7232 0,'0'18'0,"0"-1"16,0 36-1,0-18-15,0 54 16,0-36-16,-18 35 16,18-35-16,18 35 15,-18-71-15,0 36 16,17-35-16,-17 0 15</inkml:trace>
  <inkml:trace contextRef="#ctx0" brushRef="#br0" timeOffset="64543.54">23072 7426 0,'17'-35'16,"1"17"-16,0-35 16,-1 36-16,1-36 15,0 35-15,-1-17 16,-17 17-16,0 0 15,18 36 17,-1 17-32,-17-17 15,18 17-15,0-17 16,17 17 0,-17-35-16,-1 18 0,1-1 15,17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4:36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10689 12259 0,'0'-18'62,"35"18"-46,-17 0-1,17 0-15,-17-17 0,17 17 16,18 0-16,-18 0 16,18 35-16,-17-17 15,-19-1-15,1 1 0,0 35 16,-18-35 0,0 17-16,-18 0 0,18 18 15,-18-18-15,-35 53 16,36-35-16,-1 0 0,0 0 15,-17 35 1,35-35-16,-17 0 0,17 0 16,0 0-16,0 0 0,0 0 15,0-18-15,0 0 0,0 1 16,0-1-16,17-17 0,-17 17 16,0 0-1,18-35-15,-1 18 16,-17-1-16,18-17 15,0 0-15,-1 0 16,-17 18-16,0 0 16,0 17-1,-17-17 1,-1-1-16,18 1 0,-18 17 16,1 18-16,-1-18 15,18 54-15,0-54 16,18 53-16,-18-35 15,17 53-15,1-36 16,0 72 0,-18-72-16,0 18 0,17-17 15,-17-1-15,18 1 0,-18-18 16,18 53-16,-18-71 16,0 53-16,-18-53 15,-17 18 1,17-35-16,-17 0 15,0 17-15,-36-17 0,36-1 16,-36 1-16,36-18 16,-36 0-16</inkml:trace>
  <inkml:trace contextRef="#ctx0" brushRef="#br0" timeOffset="10923.26">23901 13000 0,'-36'0'16,"19"0"-1,-1 0-15,53 0 63,36 0-47,-18 0-16,0 0 0,17 0 15,19 0-15,105 0 16,-89 0-16,142 0 15,-123 0-15,158-18 16,-141 18-16,124 0 16,-159-17-16,88 17 15,-141 0-15,17 0 16,-52 0-16,-1 0 16,-34 0-16</inkml:trace>
  <inkml:trace contextRef="#ctx0" brushRef="#br0" timeOffset="11952.03">17780 13088 0,'18'0'16,"-1"0"-1,54-18-15,-36 18 16,18-17-16,-18 17 16,36 0-16,-18-18 0,106 1 15,-71 17-15,0 0 16,106 0-16,-88 0 16,17 0-16,1 0 15,17 0-15,18 0 0,140 17 16,-157-17-16,157 18 15,-157-1-15,34-17 16,141 18-16,-140-18 16,-18 0-16,-1 0 0,1-18 15,-18 1-15,106-1 16,-159 1-16,1 17 0,-19-18 16,-17 18-16,0 0 0,-18 0 15,-35 18 1,-35-18-1</inkml:trace>
  <inkml:trace contextRef="#ctx0" brushRef="#br0" timeOffset="13558.61">23954 13600 0,'17'0'32,"1"0"-32,0 0 15,34 0-15,-16-18 16,-19 18-16,54 0 15,-36-18-15,0 18 0,36-17 16,-36 17 0,1 0-16,34-18 15,-52 18-15,17 0 16,-17 0-16,-1 0 16,-34 0-1</inkml:trace>
  <inkml:trace contextRef="#ctx0" brushRef="#br0" timeOffset="14036.67">24236 13370 0,'0'0'15,"17"0"-15,-34 0 32,-18 18-17,-1-18-15,-34 18 16,34-1-16,19 1 16,-18-18-16,-1 17 0,-17 19 15,36-36-15,-19 35 16,19-17-16,-1-18 15,18 17-15,0 1 16,18 0-16,17-1 16,0 1-16,18 17 15,-17-17-15,34 17 16,-35-35-16,-17 18 16,17-1-16</inkml:trace>
  <inkml:trace contextRef="#ctx0" brushRef="#br0" timeOffset="17263.21">19773 15134 0,'0'-17'15,"-17"17"32,17-18-31,17 18 0,1 0-16,-1 0 15,1 0 1,0 0-16,-1 0 15,1 0-15,0 0 0,-1 0 16,1 0-16,17 0 16,-17 0-16,35 0 15,-18 0-15,0 0 16,1 0-16,34-18 16,-35 18-16,1 0 0,-1 0 15,18 0-15,-18 0 16,0-17-16,-17 17 0,17 0 15,1 0-15,52 0 16,-53 0-16,0 0 16,1 0-16,34 0 15,-17 0-15,0 0 0,0 0 16,-18 0-16,18 0 0,0-18 16,0 18-16,18 0 15,-18-18-15,-18 18 16,18 0-16,-18 0 15,0 0-15,18 0 16,-18 18-16,-17-18 0,35 0 16,-35 18-16,17-18 15,18 0 1,-18 0-16,-17 0 0,17 0 16,0 0-16,36 0 15,-36 0-15,0 0 0,-17 0 16,53 0-1,-36 0-15,0 0 0,0 0 0,1-18 16,-1 18-16,36 0 16,-36 0-16,0 0 15,-17 0-15,17 0 0,18 18 16,-18-18-16,-17 0 16,52 0-16,-52 0 15,53 0 1,-36 0-16,18 0 15,-18 0-15,18 0 16,-35 0-16,-1 0 0,36 0 16,0 0-1,-35 0-15,17 0 16,18 17-16,-35-17 16,17 0-16,-17 0 0,17 0 15,-18 0-15,36 0 16,-17 0-16,-1 0 0,0 0 15,18 0-15,18 0 16,-18 0-16,-1 0 16,1 0-16,0 0 0,36 0 15,-54 0-15,18 0 16,-18 0-16,18 0 0,-18 0 16,0 0-16,54 0 15,-36 0-15,-18 18 16,53-18-16,-53 0 15,1 0-15,-1 0 0,0 18 16,0-18-16,1 0 0,-1 0 16,-17 0-1,-18-18 1</inkml:trace>
  <inkml:trace contextRef="#ctx0" brushRef="#br0" timeOffset="19135.24">25418 14728 0,'17'0'0,"36"-17"16,-18-1-16,71 1 15,-53-1-15,71-17 16,-54 35-16,-17-18 15,-18 18-15,1 0 0,17 0 16,-36 0-16,1 0 16,-36 0-1</inkml:trace>
  <inkml:trace contextRef="#ctx0" brushRef="#br0" timeOffset="19425">25576 14570 0,'-53'17'16,"106"-34"-16,-123 52 0,35-17 0,17-1 15,0-17-15,18 18 16,18 0-16,0-1 16,17 1-1,-18-1-15,1-17 16,35 36-16,-35-19 16,-1 1-1</inkml:trace>
  <inkml:trace contextRef="#ctx0" brushRef="#br0" timeOffset="21377.47">15752 13141 0,'17'0'93,"36"0"-77,-18 0-16,1 0 0,-1 0 16,18 0-16,53-18 15,-53 18-15,70 0 16,-52-17-16,-1 17 16,1 0-16,-18 0 0,17 0 15,89 0-15,-88-18 16,17 18-16,-18 0 0,1-18 15,-18 18-15,17-17 16,-52 17-16,0 0 0</inkml:trace>
  <inkml:trace contextRef="#ctx0" brushRef="#br0" timeOffset="40958.53">26547 13212 0,'0'-18'0,"17"0"15,18 18-15,18-35 16,0 35-16,-17-18 16,-1 18-16,53 0 15,-53 0-15,18 36 16,-35-19-16,0 19 16,-18-19-16,0 1 15,-18-1-15,0 19 16,-17-19-16,-36 36 15,54-35-15,-36 17 16,53 0-16,-18 1 16,18-1-16,18 0 15,-1-17-15,-17 0 16,36 17 0,-1-17-16,-17-1 0,35-17 15,-36 18-15,1-18 16,-36 0 15,-17 0-15,17 17-16,-17 36 15,17 0-15,1-17 0,-1 52 16,18-35-16,0 35 16,0-53-16,18 18 15,-1 53 1,-17-53-16,36 53 15,-36-53-15,35 52 16,-17-52-16,-1 0 0,1-18 16,-18 18-16,-35 18 15,-1-36-15,-52 18 16,53-35-16,-18-1 16,-53 19-16,53-19 15,18-17-15,0 0 16,-1 0-16,19 0 0,-1-17 15</inkml:trace>
  <inkml:trace contextRef="#ctx0" brushRef="#br0" timeOffset="122998.27">1870 9119 0,'0'18'31,"0"17"1,0-17-32,0 35 15,0-36-15,17 72 16,-17-54-16,0 0 0,18 18 16,-18 18-1,0-36-15,0 0 0,18 0 16,-18 1-16,0-1 15,0-17-15,17-1 0,-17 1 0,0 17 16,18-17-16,0-18 16,-1 18-1,1-18 1,-1 0-16,19 0 16,-19 0-16,1 0 15,35 17 1,-35-17-16,17 0 15,0 18-15,0-18 0,1 0 0,34 0 16,-17 0 0,-18 0-16,89-18 15,-71 18-15,70-17 16,-52-1-16,-1 18 16,-17 0-16,18-18 0,70 18 15,-70-17-15,-1 17 0,71 0 16,-88 0-1,18 0-15,52 0 16,-70 17-16,71-17 16,-72 0-16,1 18 0,0-18 15,0 18-15,0-18 0,0 0 16,53 17 0,-53 1-16,0-18 0,0 0 15,70 17-15,-70-17 16,0 0-16,0 0 0,53 18 15,-53-18 1,0 0-16,-1 0 0,1 0 16,18 0-16,35 18 15,-36-18-15,54 0 16,-54 0-16,36 0 16,18 0-1,-54 0-15,-17 0 0,71 17 16,-71-17-16,70 0 15,-70 0-15,17-17 16,54 17-16,-54 0 16,-17 0-16,71 0 15,-54 0-15,-17 0 16,18 0-16,-18 0 0,17 0 16,-17 0-16,0 0 0,18 0 15,-18 0-15,17 0 0,36 0 16,-35 0-16,34 0 15,-52 0-15,71 0 16,-71 0 0,0 17-16,17-17 15,-17 0-15,0 0 0,71 0 16,-72 0-16,54 0 16,-53 0-16,0 0 0,53 0 15,-35 0 1,-19 0-16,72 18 15,-71-18-15,0 0 0,17 0 16,-17 0-16,0 18 0,53-18 16,-35 0-16,34 0 15,-34 17-15,35-17 16,-36 0 0,-17 0-16,18 0 0,35 0 15,-36 0-15,-17 18 16,18-18-16,-1 0 15,-17 0-15,71 0 16,-54 0-16,54 0 16,-54 0-16,54 0 15,-54 0-15,-17-18 0,18 18 16,-18 0-16,70 0 16,-70 0-16,70-17 15,-70 17-15,18 0 16,-18 0-16,53 0 15,-53 0-15,52 0 16,-34 0-16,-36 0 16,18 0-16,0-18 0,0 18 0,35 0 15,-35 0-15,35 0 16,-35 0 0,53 0-1,-53 0-15,0 0 0,0 0 0,0 0 16,53 0-1,-54-18-15,1 18 0,-17 0 0,17 0 16,52 0 0,-52 0-16,0 0 15,0-17-15,0 17 0,35 0 16,-35 0-16,53 0 16,-53 0-16,0 0 15,0 0-15,35 0 16,-35 0-16,35-18 15,-35 18-15,0 0 0,-18 0 16,18 0-16,0 0 0,35-18 16,-53 18-16,54-17 15,-54 17 1,18 0-16,-18-18 0,53 18 16,-52 0-16,52 0 15,-53 0-15,18 0 16,-18-17-16,18 17 15,-18 0-15,54 0 16,-36 0-16,35 0 16,-35 17-16,35-17 15,-53 0-15,71 0 16,-53 18-16,-18-18 0,71 0 16,-53 17-1,0-17-15,0 18 0,0-18 16,0 0-16,52 18 15,-52-18-15,71 17 16,-71 1-16,0-18 0,17 18 16,-17-18-16,18 0 0,-18 17 15,88-17 1,-88 18-16,17-18 0,71 0 16,-70 18-16,-18-18 15,17 17-15,1-17 16,-1 0-16,-17 18 0,71-18 15,-54 17-15,54 1 16,-54-18-16,-17 0 16,18 18-16,-18-18 15,17 17-15,1-17 0,52 18 16,-70-18-16,88 18 16,-88-18-16,18 0 15,-1 17-15,54-17 16,-54 18-16,54-18 15,-71 0-15,17 18 0,54-18 16,-54 0-16,54 17 16,-71-17-16,88 0 15,-88 18 1,17-18-16,1 0 0,52 0 16,-52 0-16,70 0 15,-88 0 1,18 0-16,70 0 15,-71 0-15,89 0 16,-88-18-16,70 18 16,-71 0-16,71 0 15,-17-17 1,-54 17-16,1 0 0,-18-18 16,88 18-16,-88-18 15,17 18-15,1-17 0,0 17 16,-19 0-16,90-18 15,-90 18-15,72-18 16,-71 18-16,0 0 0,0 0 16,0-17-16,-18 17 15,71 0-15,-71 0 16,53 0-16,-35 0 16,18-18-16,-18 18 15,-18 0-15,0 0 0,0 0 16,36-18-1,-36 18-15,18 0 16,-35 0-16,17-17 16,-17 17-16,-1 0 15,1 0-15,0 0 32,-18-18-1,0 1 0,17 17 0,1 0 1,0 0 46,-1 0-31,-34 0 31</inkml:trace>
  <inkml:trace contextRef="#ctx0" brushRef="#br0" timeOffset="125616.12">22825 10089 0,'17'-17'16,"1"17"-16,0-18 15,-1 18-15,1-17 16,0 17 0,-18-18-16,17 18 15,1-18 1,-18 1-16,0-1 16,17 0-16,-17 1 15,0-1-15,0 0 0,0 1 0,-17-54 16,-1 36-16,18 17 15,-17-17-15,17 0 0,-18-53 16,18 17 0,-18 36-16,1-53 15,17 52-15,-18 1 16,0-18-16,18 35 16,-17-34-16,-1 16 15,0 19-15,18-1 16,0-17-1,0 17-15,0 0 0,-17 1 16,-1 17 31,1 0-16,-1 17-15,0-17-16,-17 18 15,0-18-15,-36 18 16,18-18-16,-35 0 16,-18 0-1,36 0-15,-1 0 0,-70 0 16,70 0-16,-105 0 16,88 0-16,-106 0 15,88 0-15,-88 0 16,88 0-16,-88 0 15,106 0 1,-106 0-16,88 0 16,-194 0-1,194 0-15,1 0 0,16 0 16,-17 0-16,1 0 0,-89 0 16,88-18-1,0 18-15,18 0 0,-124 0 16,106 0-16,0 0 15,1 0-15,16 0 0,-16 0 16,16 0-16,-16 0 0,-72-18 16,71 18-16,-70-17 15,70 17 1,18 0-16,0 0 0,0-18 16,-18 18-16,-71 0 15,89-18-15,-106 18 16,106 0-16,0 0 0,-18-17 15,18 17-15,-1 0 16,-122 0-16,123 0 16,-124 0-1,106 0-15,0 0 0,0 0 0,-88 0 16,89 17 0,16-17-16,1 0 0,-18 0 0,-70 0 15,88 0 1,-18 0-16,18 18 0,-18-18 15,-88 0-15,106 18 16,-1-18-16,1 0 0,0 0 16,-88 17-1,88-17-15,-1 0 0,1 0 16,0 18-16,-106-18 16,106 0-16,0 0 0,-1 0 15,19 0-15,-18 0 0,-89 0 16,89 0-1,0 0-15,-18 0 0,-70 0 16,87-18-16,-87 18 16,88 0-16,0-17 15,-1 17-15,1 0 0,18-18 16,-107 0 0,89 18-16,-88-17 15,105 17-15,-105-18 16,-1 18-16,89-17 15,0 17-15,-88 0 16,87 0-16,-87-18 16,88 18-16,0 0 15,-89 0-15,-17 0 16,88 0-16,18 0 16,-18 0-16,-88 0 15,88 0-15,-105 0 16,105 0-16,18 0 0,-18 0 15,0 0-15,0 18 16,-88-18-16,88 0 16,1-18-16,-1 18 0,0 0 15,-88 0 1,88 0-16,18 0 0,-18 0 16,0-18-16,-88 18 15,88-17-15,0 17 0,-105 0 16,105 0-16,0 0 15,-106 0-15,124 0 16,-18 0-16,-17 0 0,17 0 16,-106 0-1,124 17-15,-18-17 0,1 0 16,-1 18-16,-88-18 16,106 0-16,-1 18 0,1-18 15,0 0-15,-71 0 16,71 0-16,17 0 0,-87 0 15,87 0 1,-88 0-16,89 0 16,-1 0-16,-52-18 15,52 18-15,18-18 0,-70 1 16,70 17 0,0-18-16,0 18 15,0-18-15,0 18 0,-53-17 16,54 17-16,-54 0 15,53 0-15,-53 0 16,53 0-16,18 0 16,-18 0-16,0 0 0,18 0 15,-54 17-15,54-17 16,0 0-16,0 0 0,17 0 16,-17 18-16,-1-18 15,19 0-15,-1 0 16,1 18-16,17-1 15,17 1 1,1 0 0,-1-1-1,1 1 1,0-18 0,-18 17-16,0 1 0,17-18 15,1 35-15,0-17 16,-1 0-1,-17-1-15,18 1 16,0 0 0</inkml:trace>
  <inkml:trace contextRef="#ctx0" brushRef="#br0" timeOffset="149447.99">14605 758 0,'0'18'31,"35"0"-15,-17-1-16,17 19 16,-17-19-16,17 1 15,-17 17-15,17-17 0,18 35 16,-18-36-16,18 36 16,-53-35-1,18 17-15,-18-17 16</inkml:trace>
  <inkml:trace contextRef="#ctx0" brushRef="#br0" timeOffset="149669.27">14940 811 0,'0'-17'16,"0"34"-16,-17-34 15,-19 34-15,19 19 16,-36 17-16,17-18 16,-17 35-16,18-34 15,18-19-15,-19 19 0,19-1 16,17-17-16,0-1 16</inkml:trace>
  <inkml:trace contextRef="#ctx0" brushRef="#br0" timeOffset="149973.86">15293 670 0,'0'0'16,"18"0"-16,-1 0 16,1 0-1,-1 0-15,1 0 0,35 0 16,-35 0-16,-1 0 15,1 0-15,0 0 16</inkml:trace>
  <inkml:trace contextRef="#ctx0" brushRef="#br0" timeOffset="150164.39">15311 741 0,'0'53'15,"0"-106"-15,0 141 0,0-53 0,0 18 16,0-17-16,0-1 16,0-18-16,0 1 0,17 0 15,1 17 1,-1-17-16,1-1 0,0-17 16,-1 0-16</inkml:trace>
  <inkml:trace contextRef="#ctx0" brushRef="#br0" timeOffset="150458.01">15628 900 0,'0'0'0,"-18"0"0,18 17 15,-17 19 1,17-19-16,35 18 15,-17-17-15,17 0 0,18-1 16,-35-17-16,34 0 16,-16 0-16,-19-17 15,1-1-15,-18 0 0,0 1 16,-18-18 0,1 17-16,-36-17 15,18 17-15,-18 18 16,35 0-16,-17 0 15</inkml:trace>
  <inkml:trace contextRef="#ctx0" brushRef="#br0" timeOffset="150843.19">15910 723 0,'36'-17'16,"-72"34"-16,89-34 0,-35 17 0,35 0 15,-36 0 1,36 0-16,-35 0 16,0 17-16,-1 1 15,-17-1-15,0 36 16,0-17-16,0 52 15,18-53-15,-18 18 16,0-18-16,18 1 16,-18-19-16,0 1 15,-18-18-15,0 0 16,1 0-16,-1-18 16,0 18-16,1-17 15,-1 17-15,18-18 16,-18 18-16,1 0 15,-1 0-15</inkml:trace>
  <inkml:trace contextRef="#ctx0" brushRef="#br0" timeOffset="152319.22">16439 794 0,'18'-18'15,"0"18"-15,17-18 16,-17 18-16,-1-17 16,1 17-16,17-18 0,-17 18 15,-1 0-15,1 0 16</inkml:trace>
  <inkml:trace contextRef="#ctx0" brushRef="#br0" timeOffset="152544.62">16492 776 0,'0'35'0,"-17"-17"16,17 35-1,0-18-15,-18 36 16,18-36-16,0 36 16,18-54-16,-1 1 0,1 0 15,17-18 1,-17 0-16,0 0 0,34 0 16,-52-18-16</inkml:trace>
  <inkml:trace contextRef="#ctx0" brushRef="#br0" timeOffset="152833.86">16739 935 0,'-17'0'0,"17"18"16,0-1-16,17 18 15,1-17-15,35 0 16,-35-18-16,34 0 16,-34 0-16,17-18 15,-17 0 1,-18 1-16,0-1 16,-18 1-16,1-1 0,-19 0 15,19 1-15,-18 17 16,17-18-16,0 18 15</inkml:trace>
  <inkml:trace contextRef="#ctx0" brushRef="#br0" timeOffset="153206.01">16969 794 0,'0'-18'16,"17"18"-16,1 0 15,0 0-15,-1-18 0,18 18 16,-17 0-16,17 0 0,18-17 16,-35 17-16,0 0 15,-18 17-15,17 19 16,-34 17-1,17-36-15,0 36 16,0-17-16,17-1 16,-17-18-16,0 1 15,18 17-15,-18-17 0,17 0 16,-17-1-16,-17-17 31,-18-17-15,17 17-16,0 0 15</inkml:trace>
  <inkml:trace contextRef="#ctx0" brushRef="#br0" timeOffset="182932">15258 2099 0,'0'18'16,"-18"35"-1,0-18-15,18 35 16,0-17 0,0-17-16,18-1 0,17 18 15,-17-36-15,0 1 16,-1-18-16,18-18 0,-17 1 15,35-36-15,-35 35 16,-18-17-16,17 0 16,-17 17-16,-17 36 31,17-1-31,17 54 16,1-36-16,17 18 15,-17-35-15,17-18 0,0 17 16,18-17-1,-35-17-15,35-19 16,-18 19-16,-17-54 16,-18 36-16,-18-53 15,1 53-15,-36-54 16,17 54-16,19 0 16,-1 17-16,0 18 15,1 0-15,-1 18 0</inkml:trace>
  <inkml:trace contextRef="#ctx0" brushRef="#br0" timeOffset="185001.05">16245 2134 0,'18'0'31,"17"18"-15,1-18-16,17 0 16,52 0-16,-34 0 15,-18 0-15,17 0 0,54-18 16,-71 18-1,35-17-15,-53 17 16,-17 0-16,17-18 16,-35 0-16,0 1 15</inkml:trace>
  <inkml:trace contextRef="#ctx0" brushRef="#br0" timeOffset="185221.55">16845 1940 0,'35'0'0,"18"18"16,36-18 0,-54 0-16,35 18 15,-34-1-15,-19 1 16,-17-1 0,0 19-16,-17-19 0,-36 36 15,35-35-15,-52 17 16,52-35-16,-17 18 15,52-18 1</inkml:trace>
  <inkml:trace contextRef="#ctx0" brushRef="#br0" timeOffset="185717.09">17745 1923 0,'0'17'15,"-18"-17"-15,0 71 16,18-36-16,-17 36 15,17-36-15,17 18 16,-17-35-16,18-1 16,0 1-16,-1-1 0,19-17 15,-19 0-15,19-17 16,-36-1-16,35 1 16,-35-1-1,17 18-15,1 0 16,0 18-1,-1-18-15,1 17 16,0-17-16,-1 0 16,1 0-16,0-17 0,-1 17 15,1-18-15,-18 0 0,0-17 16,0 17-16,-18-35 16,1 36-16,-1-1 15,0 0-15,1 1 16,17-1-16</inkml:trace>
  <inkml:trace contextRef="#ctx0" brushRef="#br0" timeOffset="186073.18">18168 1746 0,'0'0'0,"18"-17"16,-1 17-16,1 0 15,0 0-15,-1 0 0,1 0 16,0 17-1,-18 36 1,-18-35-16,0 17 16,1-17-16,17-1 0,-18 1 15,18 0 1,18-18-16,17 17 16,-17-17-16,-1 0 15,1 0-15,17 0 16</inkml:trace>
  <inkml:trace contextRef="#ctx0" brushRef="#br0" timeOffset="187424.88">17480 1693 0,'-17'18'31,"17"53"-16,0-19 1,-18 72 0,0-54-16,18-17 0,0 18 15,-17-18-15,17 0 0,17 17 16,-17-52-16,18 35 16,0-53-16</inkml:trace>
  <inkml:trace contextRef="#ctx0" brushRef="#br0" timeOffset="187935.74">17498 1499 0,'35'0'16,"-70"0"-16,88 0 0,35-17 16,-35 17-16,106-18 15,-71 18-15,71 0 16,-89 0-16,1 18 16,-1-1-16,36 1 15,-71 0-15,36 17 16,-36-17-16,-17-1 0,-1 1 15,1-1-15,0 1 16,-18 0-16,0 35 16,0-18-16,-18 35 15,18-34-15,0-1 16,18 71-16,-1-53 16,1 35-16,0-53 15,-1 36-15,-17-36 16,0-17-16,-35 52 15,-36-17 1,36-35-16,-88-1 16,52-17-16,1 0 15,-1 0-15,-17 0 16,0 0-16,-1 0 0,-52 0 16,71-17-16,-1-1 15,54 1-15</inkml:trace>
  <inkml:trace contextRef="#ctx0" brushRef="#br0" timeOffset="188670.38">17604 864 0,'17'0'31,"54"18"-31,-36 0 16,18-1-16,18 1 15,52 35-15,-35-36 16,89 54-16,-89-36 16,123 18-16,-122-18 15,17 1-15,52 34 16,-87-34-16,35-1 15,-71-18-15,18 19 16,-18-36 0,-17 17-16,-36-34 31,0 17-31,18-18 16,0 0-16,-17 18 0</inkml:trace>
  <inkml:trace contextRef="#ctx0" brushRef="#br0" timeOffset="188937.45">19121 1217 0,'17'0'16,"1"18"-1,17-18-15,0 17 16,1 1-16,-19 0 15,36 35-15,-53-36 16,18 1-16,-18 17 16,0-17-16,-18-1 0,1-17 15,-1 36 1,0-36-16,1 0 0,-1 0 16</inkml:trace>
  <inkml:trace contextRef="#ctx0" brushRef="#br0" timeOffset="189336.9">18768 2064 0,'0'0'0,"17"-18"31,19 0-15,-19 1-1,19-1-15,-1 1 0,35-36 16,-17 35-16,36-35 16,-54 35-16,35-34 15,-34 34 1,-19 0-16,1 1 0,-18-1 15,0 0-15</inkml:trace>
  <inkml:trace contextRef="#ctx0" brushRef="#br0" timeOffset="189570.6">19191 1640 0,'53'0'0,"-18"-17"16,-17 17-16,35 0 15,-18 0-15,0 0 16,-17 0-16,17 17 0,-17 1 16,-18 0-16,18-1 0,-18 1 15,-18 35-15,0-35 16,-17 34-16,17-34 16,1 0-16,-1-18 15</inkml:trace>
  <inkml:trace contextRef="#ctx0" brushRef="#br0" timeOffset="191746.35">19897 1411 0,'17'0'15,"1"0"1,0 18-16,17-1 0,-17 1 16,17 17-16,0-17 0,36 35 15,-54-35-15,36 17 16,-35-18-1,17 1-15,-35-36 32</inkml:trace>
  <inkml:trace contextRef="#ctx0" brushRef="#br0" timeOffset="191921.98">20214 1446 0,'0'0'16,"-35"36"-16,-18 17 16,35-36-16,-35 36 15,36-18-15,-18 1 16,35-19-16,17 1 16</inkml:trace>
  <inkml:trace contextRef="#ctx0" brushRef="#br0" timeOffset="192213.3">20443 1288 0,'18'-18'0,"0"18"15,-18-18-15,53 18 16,-18 0-16,18 0 16,-35 0-16,-1 0 15,1 0-15,17 0 16,-53 0-1</inkml:trace>
  <inkml:trace contextRef="#ctx0" brushRef="#br0" timeOffset="192391.05">20549 1305 0,'0'71'15,"0"-142"-15,0 177 0,0-35 16,18-36-16,-18 18 15,18-18-15,-18-17 0,17 17 16,-17-17 0,18-1-16,0 1 15,-1-18 1</inkml:trace>
  <inkml:trace contextRef="#ctx0" brushRef="#br0" timeOffset="192700.96">20832 1499 0,'0'0'15,"0"-17"-15,-18 17 16,18 17 0,0 19-1,18-19-15,-18 1 16,35 0-16,-18-18 15,19 17-15,-19-17 16,1 0-16,0-17 0,-1 17 16,1-18-16,-18 0 15,0-17-15,-18 17 16,1-17 0,-1 17-16,0 1 0,1 17 15,-1-18-15</inkml:trace>
  <inkml:trace contextRef="#ctx0" brushRef="#br0" timeOffset="193136.08">21131 1305 0,'18'-17'16,"0"17"0,-1 0-16,19 0 15,-19 0-15,1 0 16,-18 17-1,18 1-15,-18 17 16,0-17-16,0 17 16,0 0-16,0 1 0,17 17 15,-17-18-15,18-17 16,-18 17-16,0-18 0,17 36 16,-34-53 15,-18-17-16,17-1-15,-17-17 16,17 17-16,18-17 16,-18 35-16,36-18 15</inkml:trace>
  <inkml:trace contextRef="#ctx0" brushRef="#br0" timeOffset="194192.06">21519 1376 0,'0'0'0,"0"-18"0,18 18 62,0 0-46,-1 0-16,1 0 16,0 0-16,-1-17 15,1 17-15</inkml:trace>
  <inkml:trace contextRef="#ctx0" brushRef="#br0" timeOffset="194348.16">21519 1429 0,'0'53'16,"0"-106"-16,0 141 0,0-53 16,0 18-16,18-35 15,0-1-15,-18 1 16,17 0-16,19-1 15,-19-17-15,1 0 0,17 0 16</inkml:trace>
  <inkml:trace contextRef="#ctx0" brushRef="#br0" timeOffset="194603.35">21713 1535 0,'0'17'16,"0"-34"-16,0 52 0,0-17 0,0-1 0,18 1 16,17-1-1,-17-17-15,0 0 0,-1 0 16,1-17-16,-18-1 31,-18-17-31,18 0 16,-17 17-16,17 0 0,0 1 15,-18-1-15,18-17 16,-18 17-16</inkml:trace>
  <inkml:trace contextRef="#ctx0" brushRef="#br0" timeOffset="194937">21819 1358 0,'18'0'15,"-36"0"-15,54 0 0,-19-17 0,19-1 16,-19 18 0,18-18-1,-17 18-15,0 18 0,-18 0 16,0-1-16,0 18 16,0 36-16,0-36 15,0 1 1,17-1-16,-17 18 0,0-36 0,18 19 15,-18-19-15,18 1 0,-18 0 16,-18-18 15,0-18-15,1 0-16,-1 18 0,0-17 16,1 17-16</inkml:trace>
  <inkml:trace contextRef="#ctx0" brushRef="#br0" timeOffset="195553.9">22172 1429 0,'18'0'16,"17"17"-16,-17-17 15,-1 0-15,19 0 0,16 0 16,-34 0-16,0-17 16,17 17-1</inkml:trace>
  <inkml:trace contextRef="#ctx0" brushRef="#br0" timeOffset="195744.42">22401 1358 0,'-17'0'16,"-1"18"0,0-1-16,1 1 15,-36 17-15,35 1 16,1-1-16,-1-35 15,0 18 1</inkml:trace>
  <inkml:trace contextRef="#ctx0" brushRef="#br0" timeOffset="195921.64">22190 1323 0,'17'0'16,"-34"0"-16,34 18 0,1-1 16,-18 1-16,0-1 15,0 19-15,18 17 16,-1-36-16,1 36 16,0-35-16,-1 0 0</inkml:trace>
  <inkml:trace contextRef="#ctx0" brushRef="#br0" timeOffset="196300.52">22472 1446 0,'-18'18'0,"18"0"16,0-1-16,-17 19 15,34-19-15,1 19 16,0-19-16,17 1 15,-17-18-15,-1 0 16,1 0-16,-1 0 16,-17-18-1,18 18 17,0 0-17,-1 0-15,-17-17 47,0-1-31,-17 0-1,17 1-15,-18-1 16,18 0-16,0 1 16</inkml:trace>
  <inkml:trace contextRef="#ctx0" brushRef="#br0" timeOffset="196639.12">22701 1182 0,'18'0'16,"0"17"-1,-1-17-15,1 0 0,17 18 16,-35 0 0,18-18-16,-18 35 15,0-17-15,-36 17 16,19-17-16,17-1 0,-18 1 15,36-1 1,-1-17 0,1 0-16,35 0 15,-35-17-15</inkml:trace>
  <inkml:trace contextRef="#ctx0" brushRef="#br0" timeOffset="197213.58">19544 1041 0,'18'17'16,"-1"19"-1,-17-1-15,35 88 16,-35-34-16,18-1 16,35 106-16,-35-106 15,35 35 1,-36-70-16,18 0 15,-17-35-15</inkml:trace>
  <inkml:trace contextRef="#ctx0" brushRef="#br0" timeOffset="198018.28">19650 1005 0,'35'0'0,"53"0"16,-35 0-16,106-17 15,-71 17-15,106-35 16,-70 17-16,-1 0 16,142 1-16,-124-1 15,123 18 1,-123 18-16,-17-18 15,-1 0-15,1 17 0,105 1 16,-123-18-16,17 0 16,-17 0-16,88 18 0,-105-18 15,52 0 1,-88-18-16,-1 18 16,-16 0-16,-19 0 0,1 0 15,53 0-15,-54 18 16,18-18-16,1 0 15,-19 0-15,36 17 16,-35 1-16,0-18 0,17 0 16,0 0-1,-35 17-15,18-17 16,-18 18-16,17-18 0,1 18 16,-18-1-16,18 19 15,-18-19 1,17 36-16,-17-35 15,0 17-15,0-17 16,0 17-16,0 0 0,18 18 16,-18-18-16,0 1 0,35 52 15,-35-53-15,18 53 16,-18-35-16,0 18 16,0-36-16,0 18 15,0-18-15,-18 1 16,18-19-16,-35-17 15,17 18-15,-17-18 16,0 0 0,-36 18-16,18-18 15,-105 0-15,52 17 16,-176-17-16,105 0 16,-52-17-16,0 17 15,-18 0-15,-265 17 16,265 1-16,-176 17 15,246 0-15,-105 1 16,159-36-16,34 0 16,37 17-16,-1-17 0,35 18 15,36-18-15,-1 18 16</inkml:trace>
  <inkml:trace contextRef="#ctx0" brushRef="#br0" timeOffset="199932.75">23566 1482 0,'-18'-18'0,"0"18"15,36 18 16,35-1-15,-18 1-16,71 17 16,17-17-1,-70 0-15,36-1 16,-54-17-16,18 18 16,-36-18-16,1 0 15,-36 0-15</inkml:trace>
  <inkml:trace contextRef="#ctx0" brushRef="#br0" timeOffset="200142.45">24024 1464 0,'53'0'0,"-106"0"0,124 0 16,-36 0-16,0 18 16,1-18-16,-19 17 0,18 1 0,-17 0 15,17 35-15,-35-36 16,-17 36-1,-19-18-15,-34 18 16,17-35-16,18 0 0,-53 17 16,70-18-1</inkml:trace>
  <inkml:trace contextRef="#ctx0" brushRef="#br0" timeOffset="201027.91">26300 1676 0,'17'-18'0,"1"18"16,0-18-16,-1 18 0</inkml:trace>
  <inkml:trace contextRef="#ctx0" brushRef="#br0" timeOffset="201182.68">26917 1764 0,'0'0'15,"18"-35"-15,17 35 0</inkml:trace>
  <inkml:trace contextRef="#ctx0" brushRef="#br0" timeOffset="201327.15">27340 1729 0,'53'-18'16,"-106"36"-16,124-36 0</inkml:trace>
  <inkml:trace contextRef="#ctx0" brushRef="#br0" timeOffset="201476.9">27764 1729 0,'0'0'16,"17"0"-16</inkml:trace>
  <inkml:trace contextRef="#ctx0" brushRef="#br0" timeOffset="201627.07">28063 1746 0,'0'0'15,"36"0"-15,-54 18 32</inkml:trace>
  <inkml:trace contextRef="#ctx0" brushRef="#br0" timeOffset="202673.3">29898 1552 0,'18'0'15,"17"0"-15,0-17 16,36 17-16,70 0 16,-71 0-16,89-18 15,-106 18-15,53 18 16,-71-18-16,18 0 16</inkml:trace>
  <inkml:trace contextRef="#ctx0" brushRef="#br0" timeOffset="202917.86">30498 1341 0,'0'0'15,"35"0"-15,0 0 0,53 17 16,-52-17 0,87 35-16,-70-17 15,35 17-15,-52-17 16,-19 35-1,-17-18-15,-35 1 0,17-1 16,-17-18-16,-18 19 0,18-19 16,0 1-16,-36 17 15,36-35-15,-36 18 16,53-18-16,1 0 16,-1 0-16,1 0 0</inkml:trace>
  <inkml:trace contextRef="#ctx0" brushRef="#br0" timeOffset="207856.93">4833 10037 0,'-18'0'16,"18"17"-1,18-17 1,35-17 15,-18 17-31,1 0 16,-19 0-16,18-18 0,18 18 16,-35 18-16,0-18 15,35 0-15,-18 17 16,0-17-1,0 0-15,18 0 16,-35 0-16,17 18 16,1-18-16,-19 17 0,1-17 15,-1 0-15,36 18 16,-35 0-16,35-18 16,-35 0-16,17 0 15,-18 0-15,19 17 0,17-17 16,-18 0-16,0 0 15,53 0 1,-52 0-16,17 0 0,52-17 16,-52 17-16,0 0 15,53-18-15,-53 18 16,0 0-16,0-18 0,53 18 16,-36-17-16,36-1 15,-53 18 1,0 0-16,0-17 0,0 17 0,17 0 15,-17 0 1,-18 0-16,18-18 16,-17 18-16,-1 0 0,0 0 0,18 0 15,18-18 1,-36 18-16,0 0 0,1 0 16,-1 0-16,-18 0 0,19 0 15,-19 18-15,19-18 0,17 0 16,-18 18-16,-18-18 15,36 0 1,-17 0-16,-19 0 0,19 0 16,-19 0-16,1 0 15,0 0-15,-1 0 0,1 17 16,-1-17 0,1 18-16,0-18 15,-1 0 1,1 0-16,0 0 15,-1 0 1,-17 17 15,18-17 1,0 0 14,-1 0 1,-17-17-31,18 17 0,-1 0-1,-17-18 1,18 18-16,0 0 15,-1-17-15,1 17 16,0 0 0,-1 0-16,1 0 15,0 0-15,-1 0 16,1 0-16,-18-18 16,17 18-16,1 0 15,0 0-15,-18-18 0,17 18 16,1 0-16,0-17 15,-1 17 1,1 0 0,0 0-1,-1 0 1,1 0 0,0 0-1,-1 0-15,18 0 16,-17 0-1,17 0 1,-17 0-16,0 0 16,-1 0-16,1 0 15,0 17-15,-1-17 16,1 0 0,-1 18-1,1-18 1,0 0-1,-1 0 32,1 0-31,0 0 0,-1 0 15,1 0-31,0 18 15,-1-18-15,1 0 16,-1 0 0,1 0-1,0 0-15,17 0 16,-17 0-16,-1-18 16,1 18-1,0 0-15,-1 0 16,1 18-1,0-18-15,-1 0 16,1 0 0,-1 0 15,1 0 0,0 0-15,-1 0-16,19 0 15,-1 0-15,18-18 16,-36 18-16,54 0 16,-53 0-16,17 0 15,-17 0-15,17 0 0,18-18 16,-18 18-16,18 0 16,-18-17-16,-17 17 15,17 0-15,18 0 16,-18 0-16,-17 0 15,0 0-15,17 0 0,18 0 16,-36 17-16,36-17 16,-17 0-16,-19 0 15,36-17-15,-18 17 16,1 0-16,-1 0 16,-17 0-16,17 0 0,0 0 15,1 0 1,-19 0-16,18 0 0,-17 0 15,17 0-15,-17 0 0,35-18 16,-18 18-16,-17 0 16,17 0-16,-17 0 0,-1 0 15,36 0 1,-35 0-16,0 0 0,17 0 16,-18 0-16,36 0 15,-35 0-15,0 0 0,17 0 16,-17 0-16,17 0 15,0 0-15,-17 0 16,17 0-16,-17 0 16,-1 0-16,19 0 0,-19 0 15,19 0-15,-19 0 16,1 18 0,-1-18-16,1 17 0,0-17 15,-1 0 1,1 18-1,0-18-15,-1 0 16,1 0-16,17 0 16,-17 0-16,-1 0 15,1 0-15,0 0 16,-1 0-16,1 18 16,0-18-16,-1 0 15,19 0 1,-19 0-16,1 0 15,0-18-15,-1 18 0,1 0 16,-1 0 0,1 0-1,0 0-15,-1 0 16,1 0-16,0 0 16,-1 0-1,1 0 1,0 0-1,-1-18 1,1 18 0,-18-17 15,17 17-31,1 0 47,0 0-16,-1 0-15,1 0-1,0 0 1,-1 0-16,1 0 16,0 0-1,-1 0-15,1 0 16,-1 0-1,1 0-15,17 0 16,-17 0-16,0 0 16,-1 0-16,1 0 0,35 0 15,-35 0 1,17 17 0,-18-17-16,1 0 15,17 18 1,-17-18-16,17 0 15,-17 18-15,0-18 16,-1 0-16,1 0 0,-1 0 16,1 0-16,17 17 15,-17-17-15,17 0 16,-17 0-16,0 0 0,-1 0 0,36 18 16,-35-18-1,17 0-15,-17 0 0,17 0 16,18 0-16,-35 0 15,17 0-15,-18 0 0,19 0 16,17 0 0,-18 0-16,0-18 0,-17 18 15,17 0-15,18 0 16,-18 0-16,-17 0 0,17-17 16,0 17-16,18 0 15,-17-18-15,-1 18 0,0 0 16,-17 0-16,52-18 15,-34 18-15,17 0 16,-18-17-16,-17 17 16,52 0-16,-52 0 15,-1-18-15,36 18 16,-35 0-16,17 0 0,0 0 16,-17 0-1,35 0-15,-35 0 16,35 0-16,-36 0 15,1 0-15,0 0 16,-1 0-16,18-18 0,1 18 16,-19 0-16,36 0 15,-35 0-15,0 0 16,17 0-16,0 0 16,0 0-16,-17 0 0,17 18 15,-17-18-15,17 0 16,-17 0-16,17 0 0,18 0 15,-35 0-15,-1 0 16,36 0-16,-35 0 16,17 18-16,0-18 15,-17 0-15,17 0 16,1 0-16,-19 0 0,1 17 16,0-17-1,-1 0-15,1 18 0,-1-18 16,1 18-1,0-18-15,-1 0 0,1 0 16,17 0 0,-17 0-16,17 0 15,-17 0-15,-1 0 16,19 17 0,-19-17-16,36 0 15,-35 0-15,0 0 16,-1 0-16,36-17 15,-18 17-15,1 0 16,-19 0-16,19 0 16,17 0-16,-36 0 15,54 0-15,-36 0 16,18-18 0,-18 18-16,0 0 0,-17 0 15,53 0-15,-54 0 16,19 0-16,-19-18 0,36 18 15,-18 0 1,-17 18-16,17-18 0,1 0 16,-19 0-16,36 0 15,-18 0-15,-17 0 0,17 0 16,1 0-16,17 0 16,-36 0-16,18 0 0,-17 0 15,53 0 1,-54 0-16,19 0 0,17 18 15,-18-18-15,0 0 16,36 0-16,-36 0 16,0 0-16,36 0 15,-36 0-15,0 0 16,1 0-16,-1 0 0,0 0 16,36 0-16,-36 0 15,0 0-15,1 0 0,-1 0 16,18 0-16,-36 0 15,1 17-15,0-17 0,-18 18 16</inkml:trace>
  <inkml:trace contextRef="#ctx0" brushRef="#br0" timeOffset="210436.02">31168 1164 0,'-18'-17'16,"36"17"-1,0 0 1,-18-18 0,0 0-1,17 36 142,-17 0-142,0-1-15,0 36 16,0-18-1,0 1-15,0 52 16,0-35-16,0 35 16,0-53-16,18 18 0,-18-18 15,17 36 1,-17-53-16,18-1 0,-18 36 16</inkml:trace>
  <inkml:trace contextRef="#ctx0" brushRef="#br0" timeOffset="211165.37">31044 1005 0,'0'-17'15,"0"34"-15,18-34 0,35 17 16,-18 0-16,71-18 16,-35 18-1,87 0-15,-52 0 16,-18 0-16,36 0 0,-18 0 15,105 18 1,-122-18-16,52 17 16,-88-17-16,0 18 15,-1 0-15,1-18 0,53 35 16,-53-17-16,35-1 16,-52 1-16,69 0 15,-52-1-15,18 1 16,-36-18-16,0 17 15,-17-17-15,17 18 16,-17-18-16,0 18 16,-1-1-1,-17 19-15,18-36 16,-18 53 0,0-18-16,-18 53 15,18-35-15,-17 53 16,17-71-16,0 89 15,0-72-15,0-16 16,17 70-16,-17-54 16,36 37-16,-19-54 15,-17 0-15,18-17 16,-18 17-16,0-17 0,0-1 16,-18 1-16,-17 17 15,0-35-15,-1 0 0,-17 18 16,1-18-16,-19-18 0,-17 18 15,-106-35-15,70 17 16,-17 1-16,-141-36 16,0 0-1,141 35-15,17 1 0,-87-1 16,140 0-16,18 1 16</inkml:trace>
  <inkml:trace contextRef="#ctx0" brushRef="#br0" timeOffset="211799.85">31750 1393 0,'0'0'15,"-35"0"-15,-1 0 0,19 18 16,-18 0-16,17 17 16,0 18-16,18-18 15,18 1-15,0-19 0,34 54 16,-16-54-16,17 19 16,-18-36-16,35 17 15,-52-34 1,0 17-16,17-18 15,-17 18-15,-1-35 16,-17 17-16,-17 18 16,-1 18-1,18 17 1,0-17-16,0 17 16,35 18-16,-17-53 15,0 17-15,17-17 0,-17 18 16,34-36-16,-34 18 15,0-52 1,-18 34-16,-18-35 16,0 18-16,-17-18 15,0 35-15,17 1 16,1 17-16,-19 0 0,19 0 16,17 17-16,0 1 15</inkml:trace>
  <inkml:trace contextRef="#ctx0" brushRef="#br0" timeOffset="212110.89">32367 1640 0,'-35'-35'16,"70"70"-16,-88-70 0,36 35 0,-1 18 31,36-1-31,-18 19 16,17-1-16,1 0 15,0-17-15,-1 0 0,1-1 16,0 1-16,-18-1 16,-18 1-16,-17-18 15,17 0 1,-35 0-16,36 0 15,-1-18-15,18 1 16,0-1 0</inkml:trace>
  <inkml:trace contextRef="#ctx0" brushRef="#br0" timeOffset="212294.08">32508 1764 0,'36'-18'15,"-72"36"-15,89-36 16,18 18-16,-53-17 16,17 17-16,0 0 15,-17 0-15,-1-18 0,1 18 16,-18-18-16,0 1 16,-18-1-16</inkml:trace>
  <inkml:trace contextRef="#ctx0" brushRef="#br0" timeOffset="212478.92">32614 1570 0,'0'0'15,"0"70"-15,-17-34 0,17 34 16,-18-34-16,36 16 16,-1-34-16,1 0 15,35 17-15,-35-17 16,17-1-1,-18-17-15,1 0 16</inkml:trace>
  <inkml:trace contextRef="#ctx0" brushRef="#br0" timeOffset="-213521.31">28258 2893 0,'35'0'16,"-18"17"-16,36 36 16,18 0-16,-36-35 15,53 52-15,-70-52 16,35 0-16,-35-1 15,-1-17-15</inkml:trace>
  <inkml:trace contextRef="#ctx0" brushRef="#br0" timeOffset="-213337.13">28610 2858 0,'-35'35'0,"17"-18"16,-52 36-16,35-17 16,-18 34-16,35-52 15,0 17-15,18-17 16,0-1-16,0 1 0,18-18 16</inkml:trace>
  <inkml:trace contextRef="#ctx0" brushRef="#br0" timeOffset="-213053.74">28840 2681 0,'17'-18'0,"36"1"16,-18 17-16,1-18 16,-1 18-16,-17-17 15,-1 17-15</inkml:trace>
  <inkml:trace contextRef="#ctx0" brushRef="#br0" timeOffset="-212897.56">28945 2734 0,'0'0'16,"-17"71"-16,17-18 0,17 35 16,-17-53-16,18-17 15,17 35 1,-17-36-16,17 1 0,1-18 15,-19-18-15,1 1 16</inkml:trace>
  <inkml:trace contextRef="#ctx0" brushRef="#br0" timeOffset="-212648.31">29175 2699 0,'35'35'16,"-17"-35"-16,-1 35 16,1-17-16,-18 17 15,0-17-15,0 0 16,-18 17-16,18-18 0,-17 19 16,-1-19-16,18 1 15,0 0 1,35-1-16,1-17 15,16 0 1,-34-17-16</inkml:trace>
  <inkml:trace contextRef="#ctx0" brushRef="#br0" timeOffset="-212371.1">29457 2858 0,'-18'35'16,"18"-18"-16,0 36 15,18-35-15,0 0 0,17-18 16,-17 17-16,34-17 16,-16 0-16,-19-17 0,1-1 15,0-17 1,-18 17-16,-18-35 15,0 36-15,1-19 0,-19 19 16,1-1-16,18 18 16,-19 0-1</inkml:trace>
  <inkml:trace contextRef="#ctx0" brushRef="#br0" timeOffset="-211690.56">29157 2628 0,'0'-17'0,"18"17"16,-1-18-1,1 18-15,0 0 16,17-18-16,-17 18 16,-1 18-1,1-18-15,-18 35 16,0-17-16,0 35 16,0-18-16,0 53 15,-18 0 1,18-35-16,0 0 0,18 35 15,-18-52-15,17-19 16,-17 19-16,0-19 0,18 1 16,-36-36-1,1 1 1,-1-1-16,1-35 16,-1 35-1,18 1-15</inkml:trace>
  <inkml:trace contextRef="#ctx0" brushRef="#br0" timeOffset="-211347.41">29369 2663 0,'0'-17'15,"35"17"1,-17-18-16,-1 18 0,19 0 16</inkml:trace>
  <inkml:trace contextRef="#ctx0" brushRef="#br0" timeOffset="-211153.51">29369 2663 0,'0'71'0,"0"-142"0,0 177 15,-18-88-15,18 53 16,0-36-16,0 35 16,0-34-16,18-1 15,-1-17-15,1-1 16,17-17-16,1 0 15,-1-17-15</inkml:trace>
  <inkml:trace contextRef="#ctx0" brushRef="#br0" timeOffset="-210812.95">29580 2663 0,'0'0'15,"36"-17"-15,-1 17 0,18 0 16,-35 0-16,17 17 16,-18 1-16,-17 35 15,0-18-15,0 36 16,-17-36 0,17 53-16,0-52 15,0-1-15,0 35 16,0-52-16,0 0 15,0-1-15,-18-17 32,-17-17-17,17-1-15,1-17 16,-1 0-16,0 17 16,36-17-16,0 17 15,-1 0-15</inkml:trace>
  <inkml:trace contextRef="#ctx0" brushRef="#br0" timeOffset="-210419.51">30163 2752 0,'17'0'16,"18"-18"-1,1 18 1,-1-18-16,36-17 15,-19 17-15,54-34 16,-53 34-16,88-35 16,-70 18-16,-1 17 15,-17-17-15,18 17 0,52-17 16,-87 17-16,52-35 16,-53 18-16,-17 17 15,17-34-15,-35 34 16,-18 0-1</inkml:trace>
  <inkml:trace contextRef="#ctx0" brushRef="#br0" timeOffset="-210216.82">31168 2187 0,'35'0'16,"-70"0"-16,105 0 0,-52 0 16,53 0-16,-54 0 15,19 18 1,-19 0-16,1-1 15,-18 18-15,-35 18 16,-1-35-16,1 17 0,-36 18 16,54-35-16,-1-1 15,18 1 1,0 0-16</inkml:trace>
  <inkml:trace contextRef="#ctx0" brushRef="#br0" timeOffset="-209408.45">32879 1746 0,'18'-17'16,"-1"17"-1,18 0-15,-17 0 16,0 0-1,-1 17-15</inkml:trace>
  <inkml:trace contextRef="#ctx0" brushRef="#br0" timeOffset="-209290.88">32985 1852 0,'35'0'15,"-70"0"-15,88 0 0,-18 0 16,-17 0-16</inkml:trace>
  <inkml:trace contextRef="#ctx0" brushRef="#br0" timeOffset="-208993.93">31679 2099 0,'18'-18'0,"0"18"31,-1 0-15,1 0 0,0 0-16</inkml:trace>
  <inkml:trace contextRef="#ctx0" brushRef="#br0" timeOffset="-208855.92">32015 2099 0,'17'-18'16,"-34"36"-16,87-36 15,-52 18-15,-1 0 16</inkml:trace>
  <inkml:trace contextRef="#ctx0" brushRef="#br0" timeOffset="-208675.21">32420 2134 0,'36'0'16,"-72"0"-16,89 0 0,-35 0 0,17 0 15,-35 18 1</inkml:trace>
  <inkml:trace contextRef="#ctx0" brushRef="#br0" timeOffset="-206529.82">33355 1940 0,'35'0'16,"-17"0"-16,17 0 16,1 0-16,-1-17 15,-17 17-15,-1 0 16,1 0-16,-1 0 15,-17-18 1</inkml:trace>
  <inkml:trace contextRef="#ctx0" brushRef="#br0" timeOffset="-206290.47">33532 1817 0,'0'0'0,"17"0"0,1 0 15,-18-18-15,17 18 0,1 0 16,0 0-16,17 0 15,-35 18-15,18-18 16,-1 0-16,1 17 0,-18 1 16,18-18-16,-18 18 0,0 35 15,0-36-15,-18 1 16,-17 17-16,17-17 16,0 35-16,1-36 15,-1 1-15,18 0 16,-18-18-1</inkml:trace>
  <inkml:trace contextRef="#ctx0" brushRef="#br0" timeOffset="-187029.57">16281 2152 0,'0'-18'0,"17"18"47,19 0-32,-1 0 1,35-17-16,-17 17 16,18 0-16,-18 0 0,17 0 15,-17 17-15,53-17 16,-53 18-16,-18-18 0,1 0 16,17 0-1,-36 0-15,-17-18 31,-35 1-31</inkml:trace>
  <inkml:trace contextRef="#ctx0" brushRef="#br0" timeOffset="-186767.2">16792 1958 0,'18'-18'16,"0"18"-16,17 18 15,0-18 1,-17 18-16,-1-1 0,36 18 16,-17 1-16,-1-1 15,-18-17-15,1-1 16,-18 19 0,-18-19-16,-17 1 0,18 0 15,-19 17-15,1-18 0,-18 1 16,35 0-16,1-18 15,34-18 1</inkml:trace>
  <inkml:trace contextRef="#ctx0" brushRef="#br0" timeOffset="-186271.03">17604 1005 0,'-36'-17'16,"72"34"-16,-89-34 0,35 17 15,36 0 1,35 17-16,0-17 16,70 18-16,-35 0 15,0-1-15,1 1 0,-1 17 16,0-17-16,106 35 16,-106-36-16,0 19 15,-35-19-15,53 36 16,-71-17-16,1-19 15,-1-17-15,-17 18 0,-1-18 0</inkml:trace>
  <inkml:trace contextRef="#ctx0" brushRef="#br0" timeOffset="-185915.49">18644 2152 0,'-17'0'16,"34"0"-16,-17-18 0,36 1 15,-1-19-15,35-34 16,-17 52-16,36-52 16,-37 52-16,19-35 15,-36 18-15,18 0 16,-35-1-1</inkml:trace>
  <inkml:trace contextRef="#ctx0" brushRef="#br0" timeOffset="-185720.78">19068 1658 0,'53'18'15,"-18"-18"-15,0 0 16,-17 17-16,17-17 15,0 0-15,-17 18 0,17 0 16,-17-18-16,0 53 16,-18-36-16,-18 36 15,0-35-15,1 17 16,-1-35-16</inkml:trace>
  <inkml:trace contextRef="#ctx0" brushRef="#br0" timeOffset="-185014.38">23389 1482 0,'0'0'0,"0"-18"0,18 18 15,70 18 1,-35-18 0,123 17-16,-87-17 15,87 18-15,-88 0 16,-17-18-16,-1 0 0,-17 0 15,18 17 1,-54-17-16,1-17 16</inkml:trace>
  <inkml:trace contextRef="#ctx0" brushRef="#br0" timeOffset="-184809.79">24095 1358 0,'17'35'15,"1"-17"-15,-18 0 16,18-1-16,17 1 0,-17 0 0,17 17 16,-18 36-1,-17-36-15,0 0 0,-52 18 16,16-18-16,-52 18 16,35-35-16,18-1 15,0 1-15,17 0 0</inkml:trace>
  <inkml:trace contextRef="#ctx0" brushRef="#br0" timeOffset="-183813">30215 2699 0,'-17'0'16,"34"0"15,36-36-31,53 1 15,-18 0-15,-17 0 16,105-36-16,-87 36 16,-1 0-16,70-18 15,-87 35-15,-18-17 16,17 17-16,-52 0 16,0 18-16,-36-17 15,-17 17 1,17 0-16,1 0 15,-1 0-15,0 0 16,1 0-16,17 17 16,17-17-1,1 0 1,0 0-16,-1-17 16,1 17-16,-18-18 15,17 18 32,1 18-31,0-18-1,-18 17 1,17-17-16,-34 18 16,-1-18-16,-35 0 15</inkml:trace>
  <inkml:trace contextRef="#ctx0" brushRef="#br0" timeOffset="-183379.6">29898 1499 0,'35'0'15,"18"0"1,18 0-16,-1 0 0,107 0 16,-72 0-16,125 0 15,-142 0-15,71-17 16,-106 17-16,-36 0 16,1 17-16,-36-17 15,-35 36-15,18-36 16,0 17-16,0-17 0,-1 18 15,1-18-15,35 18 16</inkml:trace>
  <inkml:trace contextRef="#ctx0" brushRef="#br0" timeOffset="-183050.98">30409 1305 0,'18'0'0,"-36"0"0,54 0 15,-1 0-15,18 18 0,0 0 16,0-1-16,0 1 0,53 17 16,-71 0-1,-18 18-15,-17-17 16,-35 17-16,18-18 16,-36 0-16,35-17 15,-17-1 1,35 1-16</inkml:trace>
  <inkml:trace contextRef="#ctx0" brushRef="#br1" timeOffset="-172974.92">30956 1711 0,'18'0'46,"0"0"-30,-18-18 93,-18 18-93,0 18 0,1-18-16,-36 0 15,17 18-15,-69-18 16,34 0-16,-70 17 16,53-17-16,-71 18 15,88-18 1,1 0-16,17 0 0,-18 18 15,54-18-15,-19 17 16,54-17 0,17 0-1,-17 0-15</inkml:trace>
  <inkml:trace contextRef="#ctx0" brushRef="#br1" timeOffset="-172557.26">30409 1623 0,'-17'0'15,"-18"0"1,-18 0 0,17 0-16,1 0 0,0 17 15,-18-17-15,-35 36 16,52-36-16,1 17 15,17 1-15,36 0 16,0-1-16,52 1 16,-34 0-16,52-1 15,-35 1-15,35-1 16,-35 1-16,0 0 16,-36-18-1,-34 17 1</inkml:trace>
  <inkml:trace contextRef="#ctx0" brushRef="#br1" timeOffset="-171590.94">24412 1288 0,'-17'17'16,"-1"-34"0,0 17-16,-17 0 15,0 0-15,-1 0 0,-69 17 16,52-34-16,-71 17 15,54 0-15,-54 0 16,54 0-16,-19 0 16,54 0-16,18 0 15,-1 17-15</inkml:trace>
  <inkml:trace contextRef="#ctx0" brushRef="#br1" timeOffset="-171322.07">23848 1164 0,'-88'18'0,"176"-36"0,-212 53 15,18-17-15,54 0 16,-1-1-16,17-17 15,-17 36-15,36-19 16,34 1-16,1 0 16,70-1-16,-35 1 15,71-1-15,-54-17 16,18 0-16,-52 0 16,-1 18-16</inkml:trace>
  <inkml:trace contextRef="#ctx0" brushRef="#br1" timeOffset="-170611.43">19244 1235 0,'18'0'16,"-18"-18"-16,0 0 31,-36 1-31,19 17 16,-36-35-1,0 17-15,-53-35 16,18 35-16,-71-52 16,53 35-16,-105-36 15,122 53-15,-87-17 16,88 17-16,-36 18 15,71 0-15,18-17 16,53 17 0,-1-18-1,19 18-15,-19-18 0</inkml:trace>
  <inkml:trace contextRef="#ctx0" brushRef="#br1" timeOffset="-170321.79">18221 600 0,'0'0'0,"-35"17"15,-89 19-15,71-19 16,0 1-16,18 0 15,0-1-15,17 1 0,1-18 16,17 17-16,17 1 16,36 0-16,-18-18 15,18 17-15,36 1 16,-37 0-16,54-1 16,-53 1-16,-18 17 15</inkml:trace>
  <inkml:trace contextRef="#ctx0" brushRef="#br1" timeOffset="-169800.16">19403 1870 0,'-18'0'16,"1"0"-16,-1 0 15,-17 0-15,-18 35 16,17-17-16,-17-1 0,18 19 16,-71 16-16,71-34 15,-18 17-15,0-17 16,18 0-16,-18 17 16,35-17-16,36-18 31</inkml:trace>
  <inkml:trace contextRef="#ctx0" brushRef="#br1" timeOffset="-169566.04">18874 2064 0,'-53'17'16,"106"-34"-16,-124 52 0,53-17 15,1-1-15,-1 1 16,18 0-16,18-1 16,-18 1-16,17-18 0,19 0 15,-1 0 1,18 0-16,-35 0 16,-1-18-16,1 1 15,-36 17-15</inkml:trace>
  <inkml:trace contextRef="#ctx0" brushRef="#br1" timeOffset="-169025.93">17392 2346 0,'0'-18'31,"-18"18"-15,1 0-1,-19 0-15,-34 0 16,17 18-16,-88 0 16,70-18-16,-17 17 0,0-17 15,-89 18 1,19 0-16,87-18 16,18 0-16,18 0 0,0 0 15,17 17-15,36-17 16,35 18-1,-18-18-15,0 0 16</inkml:trace>
  <inkml:trace contextRef="#ctx0" brushRef="#br1" timeOffset="-168740.92">16581 2205 0,'-53'35'0,"106"-70"0,-159 70 16,70-17-16,-34 17 15,17-17-15,18 17 16,17-17-16,-35 17 16,18 0-16,35-17 15,0-1-15,0 1 0,35 17 16,0-35-16,36 18 15,-18-18-15,17 18 16,-34-1 0,-1 1-16,-17-18 15</inkml:trace>
  <inkml:trace contextRef="#ctx0" brushRef="#br1" timeOffset="-167600.3">31380 2417 0,'17'0'15,"-34"0"1,-19 35 0,1-35-1,0 17-15,-18 19 0,-53 17 16,35-18-16,-52 35 16,52-34-16,-70 34 15,71-34-15,-18-1 16,52-17-16,1-1 15,17-17-15,1 18 16,-1-18 0,36 0 15</inkml:trace>
  <inkml:trace contextRef="#ctx0" brushRef="#br1" timeOffset="-167314.18">30621 2681 0,'0'0'0,"-18"0"0,-34 18 16,16-1-1,-17 1-15,-17 35 16,35-18-16,-1 1 0,1-1 15,0 18 1,35-18-16,0-17 0,17-1 16,1 1-16,0 0 0,35-1 15,-18-17-15,-18 0 16,54-17-16,-53 17 16,17-18-16,-17 0 15,-1 18-15</inkml:trace>
  <inkml:trace contextRef="#ctx0" brushRef="#br0" timeOffset="-116055.61">15311 3334 0,'17'0'47,"18"35"-47,1-17 16,-19 17-16,19-17 0,-1 17 15,53 35-15,-53-52 16,36 35 0,-53-35-16,-1-1 0,1-17 15,0 18-15,-1-18 16</inkml:trace>
  <inkml:trace contextRef="#ctx0" brushRef="#br0" timeOffset="-115877.11">15663 3369 0,'0'0'0,"-17"18"0,-19-1 15,1 19-15,0-1 0,0 0 16,-1 0-16,19 1 0,-19-1 15,19-17-15,-1 35 16,36-18-16,-1-35 16,1 0-16</inkml:trace>
  <inkml:trace contextRef="#ctx0" brushRef="#br0" timeOffset="-115688.69">15910 3369 0,'0'0'15,"18"0"-15,0 0 0,-1-18 16,1 18-16,35-17 16,-36 17-16,1-18 15</inkml:trace>
  <inkml:trace contextRef="#ctx0" brushRef="#br0" timeOffset="-115555.19">16016 3334 0,'-18'35'0,"36"-70"15,-53 105-15,35-52 0,0 53 16,0-54-16,17 1 16,36 35-16,-35-53 15,35 17-15,-35-17 16</inkml:trace>
  <inkml:trace contextRef="#ctx0" brushRef="#br0" timeOffset="-115311.39">16210 3510 0,'0'18'15,"0"-36"-15,0 53 0,0-17 0,18 0 16,-1-18-16,1 17 15,17-17-15,-17 0 16,17-17-16,-35-1 16,18-17-16,-18 17 15,-18-17-15,1 17 16,-1 1-16,0 17 16,1-18-16,17 0 15,-18 18-15</inkml:trace>
  <inkml:trace contextRef="#ctx0" brushRef="#br0" timeOffset="-114988.77">16422 3334 0,'17'0'15,"1"-18"-15,0 18 0,17-18 16,0 18-16,1 0 15,-19 0 1,1 36 0,-18-19-16,17 1 0,-17 17 15,0 1-15,0 34 0,18-35 16,-18 36 0,0-53-16,18-1 15,-18 1-15,0 0 0,0-1 16,-18-17-16,0 0 15,1-17 1,-1 17-16,1-18 16,17 0-16,-18 1 15</inkml:trace>
  <inkml:trace contextRef="#ctx0" brushRef="#br0" timeOffset="-114765.55">16863 3316 0,'17'0'15,"36"0"1,-35 0-16,35-18 15,-35 18-15,-1-17 16</inkml:trace>
  <inkml:trace contextRef="#ctx0" brushRef="#br0" timeOffset="-114631.91">16951 3316 0,'0'0'16,"-18"53"-16,1-18 0,17 36 15,0-36 1,35 18-16,-17-18 15,17 1-15,-17-36 16,34 17-16,-34-17 16</inkml:trace>
  <inkml:trace contextRef="#ctx0" brushRef="#br0" timeOffset="-114359.95">17198 3475 0,'-18'35'0,"18"-17"16,0-1-16,0 1 15,18 0-15,17-1 16,0-17-16,-17 0 16,0-17-16,-1-1 15,-17 0 1,-17-17-16,17 18 15,-18-19-15,0 19 16,18-1-16,-17 18 16,17-18-16,0 1 15</inkml:trace>
  <inkml:trace contextRef="#ctx0" brushRef="#br0" timeOffset="-114026.53">17410 3263 0,'0'0'0,"35"0"15,-17-17-15,17 17 16,-18 0-16,1 0 16,0 17-16,-1 1 15,-17 17 1,18-17-16,-18 17 15,18 0-15,-18-17 0,17 35 16,-17-18-16,18-17 16,-18-1-16,18 1 0,-18 0 15,0-1-15,-18-34 47,-17 17-31,-1 0-16,1 17 15,17 1 1</inkml:trace>
  <inkml:trace contextRef="#ctx0" brushRef="#br0" timeOffset="-110506.68">15946 4798 0</inkml:trace>
  <inkml:trace contextRef="#ctx0" brushRef="#br0" timeOffset="-109983.52">15946 4798 0,'0'-18'16,"0"1"15,0-1 16,0 0-31,-18 18 31,18 18-32,0 52 1,0-34-16,0-1 15,0 36-15,0-36 16,18 0-16,-1 36 16,1-54-16,-18 1 15,35 0-15,-17-18 16,17-18-16,-17 0 16,-1-35-16,1 36 15,-18-36 1,18 35-16,-18 36 15,17 17 1,1-17-16,17 35 16,-17-36-16,-1 1 15,19 0-15,17-18 16,-18 0-16,-17 0 0,-1-18 16,1-17-1,-18 17-15,0 0 0,0-17 16,-18 0-16,-17-18 15,0 18-15,17 17 16,-17 0-16,17 1 0,0-1 16,1 0-16,-1 18 0</inkml:trace>
  <inkml:trace contextRef="#ctx0" brushRef="#br0" timeOffset="-109340.08">16969 4868 0,'0'0'0,"17"0"31,36 18-15,-18-18-16,1 18 15,34-18 1,-17 0-16,18 0 0,-36 0 16,18 0-16,-35-18 15,-1 18-15,1-18 16</inkml:trace>
  <inkml:trace contextRef="#ctx0" brushRef="#br0" timeOffset="-109104.93">17410 4763 0,'17'0'15,"1"17"1,17 1-16,-17-18 0,35 17 16,-18-17-16,18 18 15,-35 0 1,-18-1-16,-18 1 15,-35 17 1,18-17-16,-18 0 16,35-1-16,-17 1 15</inkml:trace>
  <inkml:trace contextRef="#ctx0" brushRef="#br0" timeOffset="-107219.1">17815 2381 0,'18'0'31,"0"0"-15,34-17-1,-34 17-15,0 0 0,17-18 16,-17 18-16,-1 18 16,-17-1-1,-17 1-15,-1 0 16,0-1-16,1-17 16,17 18-1,17-18 1,1-18-16,0 18 15,17 0-15,0-17 16,1 17-16,-19 0 0,18 0 16,-17 0-16,17 0 15,-35 17 1,18-17-16</inkml:trace>
  <inkml:trace contextRef="#ctx0" brushRef="#br0" timeOffset="-105210.63">17921 4463 0,'0'17'32,"18"36"-17,-18-35 1,17 70-16,-17-35 15,0 35 1,0-17-16,-17 17 16,17-53-16,0 36 0,0-54 15,17 19 1,1-36-16</inkml:trace>
  <inkml:trace contextRef="#ctx0" brushRef="#br0" timeOffset="-104644.06">17921 4445 0,'0'0'16,"0"-18"-16,18 18 15,35-17 1,-18 17-16,18-18 16,0 18-16,106 0 15,-89 0-15,106 0 16,-87 0-16,69 0 16,-87 18-16,70 17 15,-88-17-15,35 17 16,-53-17-16,1 17 15,-36-18-15,0 19 16,0-1-16,0 18 16,0-18-16,0 36 15,17-36-15,-17 0 16,18 54-16,-18-54 16,18 0-16,-1 18 15,-17-18-15,0 18 16,-17-18-16,17-17 15,-18 0-15,0-1 0,-17 1 16,-35 17-16,17-35 16,-53 18-1,35-18-15,-87 0 16,52 0-16,17 0 0,1 18 16,-53-18-16,71 17 15,-1-17-15,36 0 16,-18 0-1,35-17-15</inkml:trace>
  <inkml:trace contextRef="#ctx0" brushRef="#br0" timeOffset="-103518.71">18045 5062 0,'0'18'62,"0"0"-46,-18-1-16,18 1 16,0 0-16,0 17 15,0-18-15,0 1 16,0 0-16,0-1 0,0 1 16,18-18-16,-18 18 0,0-36 31,0 0-16,-18 18 1,18-17-16</inkml:trace>
  <inkml:trace contextRef="#ctx0" brushRef="#br0" timeOffset="-103264.59">17939 5115 0,'0'18'31,"0"0"-15,0-1-16,0 1 15,0-1-15,35 19 16,-35-19-16,18-17 15,-1 18-15,1-18 0,0 18 16,17-18-16,-17 0 0</inkml:trace>
  <inkml:trace contextRef="#ctx0" brushRef="#br0" timeOffset="-102696.93">18256 4657 0,'-17'0'15,"17"-18"1,0 36 15,-18-1-15,18 1-16,-18 35 0,18-35 15,-17 52-15,17-35 16,0 36 0,0-36-16,0 0 0,17 18 15,-17-17-15,18-1 16,0-17-16,-1-18 16</inkml:trace>
  <inkml:trace contextRef="#ctx0" brushRef="#br0" timeOffset="-102368.92">18344 4939 0,'18'0'78,"-18"-18"16</inkml:trace>
  <inkml:trace contextRef="#ctx0" brushRef="#br0" timeOffset="-102076.25">18468 4692 0,'0'0'16,"18"0"0,-18 18-1,17 35 1,1-36-16,-1 54 15,-17-54-15,18 19 0,-18-1 16,18 0 0,-18 0-16,0-17 0,0 0 15,0-1 1,-18-17-16,0 0 16</inkml:trace>
  <inkml:trace contextRef="#ctx0" brushRef="#br0" timeOffset="-101718.31">18662 4621 0,'18'0'0,"-1"0"0,1 0 15,0 0 1,17 0-16,-35 18 16,17 17-1,-17-17-15,0 17 16,-17 1-1,17-19-15,0 1 16,17-18 0,1 17-1,0-17-15,17 0 16,-17-17-16</inkml:trace>
  <inkml:trace contextRef="#ctx0" brushRef="#br0" timeOffset="-100807.63">18203 3387 0,'18'0'16,"0"17"-16,17 1 15,18 0 1,0 17-16,88 0 16,-71 0-16,107 18 15,-89-17-15,124 52 16,-107-35-16,19 0 0,123 35 15,-124-35-15,-17-18 16,-18 0-16,1 1 0,-36-19 16,35 19-1,-53-36-15,-17 0 0,-1 17 16,-34-34 15,-1-1-31,0 18 0,1-18 16</inkml:trace>
  <inkml:trace contextRef="#ctx0" brushRef="#br0" timeOffset="-100550.05">20091 3863 0,'0'0'0,"35"0"16,-17 0-16,17 18 0,53-1 15,-53-17-15,1 18 16,17 17-16,-36-17 16,-17 17-16,-17 0 15,-36 18-15,17-35 16,1 17 0,0 0-16,17-35 0,1 18 15,-1 0 1,0-18-16</inkml:trace>
  <inkml:trace contextRef="#ctx0" brushRef="#br0" timeOffset="-100216.75">19315 5009 0,'0'0'0,"17"0"31,19 0-31,-1-17 16,0-1-16,53-35 15,-35 36-15,71-54 16,-71 36-16,35-18 16,-53 35-16,18-35 15,-18 36-15,-17-36 16,0 35-16</inkml:trace>
  <inkml:trace contextRef="#ctx0" brushRef="#br0" timeOffset="-99984.24">19950 4480 0,'17'0'16,"19"0"-16,-19 0 0,54 0 15,-36 0-15,0 0 16,1 0-16,52 18 16,-53-18-16,-17 18 15,-1-1 1,-17 1-16,-35 35 0,17-36 15,-17 19-15,0-36 16,17 17 0,1 1-16,34-18 15</inkml:trace>
  <inkml:trace contextRef="#ctx0" brushRef="#br0" timeOffset="-98660.79">21026 3881 0,'0'0'16,"0"-36"-16,-18 19 0,0-19 15,1 36-15,-1-17 16,0 17-16,-17 17 0,17 1 15,-17 0-15,0 17 0,0 0 16,17 18-16,-17 0 0,-1 0 16,19 18-16,-1 70 15,18-88-15,0 17 16,71 71-16,17-35 16,-35-53-16,88 0 15,-71-35-15,19-18 16,-19 0-16,1-18 0,-1-17 15,1-1-15,-18-17 16,0 0-16,-18 1 0,0-72 16,-17 71-16,-36-88 15,1 71-15,-19 17 16,-52-53-16,35 53 16,-70-35-1,17 35-15,53 53 0,18 0 16,-18 0-1,35 17-15</inkml:trace>
  <inkml:trace contextRef="#ctx0" brushRef="#br0" timeOffset="-98198.98">20937 4304 0,'18'0'31,"35"0"-16,-18 0-15,0 0 16,1 0-16,70-18 16,-36 18-16,18-17 15,-70 17-15,17 0 0,-17-18 16,-36 18 0,1 0-1</inkml:trace>
  <inkml:trace contextRef="#ctx0" brushRef="#br0" timeOffset="-97998.78">21378 4163 0,'0'-18'0,"-17"18"16,-1 18 0,-35 35-16,36-18 15,-19 0-15,1 1 0,0-1 16,17 0-16,-17 0 15,17-17-15,0 17 0,1-17 16,17 0-16,0-36 16</inkml:trace>
  <inkml:trace contextRef="#ctx0" brushRef="#br0" timeOffset="-97804.83">21061 4110 0,'0'0'16,"17"70"-16,-17-34 0,53 52 15,0 18 1,-17-53-16,-1-18 0,-17 0 16,17 0-16,0 36 15,-35-53-15,0-1 16</inkml:trace>
  <inkml:trace contextRef="#ctx0" brushRef="#br0" timeOffset="-97259.07">21766 4233 0,'18'0'16,"0"18"-16,35-18 15,0 0 1,70 0-16,-35 18 16,-17-18-16,123 0 15,-106 0-15,53 0 16,-70 0-16,34 0 15,-69 0-15,-1 0 16,-17 0 0,-36-18-16</inkml:trace>
  <inkml:trace contextRef="#ctx0" brushRef="#br0" timeOffset="-97029.92">22595 4092 0,'36'0'16,"-19"0"-16,19 0 15,-1 0-15,0 18 0,18 0 16,-18 17-16,18-18 16,-35 19-16,17 17 0,-35-18 15,-17 18 1,-1-36-16,-17 1 16,-1 17-16,1-17 0,-18-18 0,18 18 15,17-18-15,-35 17 16,71-34-1</inkml:trace>
  <inkml:trace contextRef="#ctx0" brushRef="#br0" timeOffset="-96630.51">25277 4445 0,'0'-18'15,"17"18"-15,36 0 16,0 0 0,0 0-16</inkml:trace>
  <inkml:trace contextRef="#ctx0" brushRef="#br0" timeOffset="-96486.64">26194 4533 0,'0'0'0,"17"0"0,1 0 16,17 0-16,-17-17 0,35 17 15</inkml:trace>
  <inkml:trace contextRef="#ctx0" brushRef="#br0" timeOffset="-96346.73">27005 4551 0,'35'0'15,"-70"0"-15,88 0 0,-35 0 16,-1-18-16,1 18 0</inkml:trace>
  <inkml:trace contextRef="#ctx0" brushRef="#br0" timeOffset="-96208.09">27623 4604 0,'0'0'15,"17"0"-15,-17-18 16</inkml:trace>
  <inkml:trace contextRef="#ctx0" brushRef="#br0" timeOffset="-95345.5">29827 4745 0,'36'-18'15,"-1"18"-15,0 0 16,18 0-16,18-17 15,-18 17-15,17 0 0,1-18 16,-18 18-16,0 0 16,-1 0-16,1 0 0,18-18 15,-53 18-15,-1-17 0,1-1 16</inkml:trace>
  <inkml:trace contextRef="#ctx0" brushRef="#br0" timeOffset="-95134.86">30480 4463 0,'0'0'0,"18"17"16,17-17-16,18 36 16,-18-19-16,0 18 15,-17-17-15,0 17 0,-1 1 16,-17-1 0,-35 18-16,0-35 15,-36 34-15,36-34 16,-18 0-16,18-1 15,-1 1 1</inkml:trace>
  <inkml:trace contextRef="#ctx0" brushRef="#br0" timeOffset="-94272.92">31450 4410 0,'-17'-36'0,"-1"36"16,0-17-16,1-1 16,-36 18-1,17 0-15,19 0 0,-71 35 16,52-17-16,-34 53 15,34-36-15,-16 53 16,34-53-16,18 71 16,0-53-16,35 53 15,0-53 1,89 53-16,-54-53 16,89 0-16,-71-36 15,89 1-15,-89-36 16,71-17-1,-106-18-15,-18 18 0,0-18 16,-17 0-16,-18-71 16,-18 54-16,-52-71 15,17 88-15,-53-53 16,35 53-16,-52 0 16,70 36-16,-53-1 15,71 18-15,-18 35 16,53-17-16,0 17 15,0 0-15,0-17 16</inkml:trace>
  <inkml:trace contextRef="#ctx0" brushRef="#br0" timeOffset="-93740.75">31274 4763 0,'-18'0'16,"36"0"-16,-18 0 15,35 0 1,0 0-16,36 0 16,-18 0-16,-18 0 15,0 0-15,1 0 0,34-18 16,-52 18-16,-1 0 15,-17-18 1,-17 18 0,-1 0-16,-17-17 15</inkml:trace>
  <inkml:trace contextRef="#ctx0" brushRef="#br0" timeOffset="-93522.3">31503 4604 0,'0'-18'0,"-18"36"31,1 35-15,17-18-16,0 36 16,0-36-16,0 0 0,17 0 15,-17 1-15,18 17 16,-18-18-16,18-18 0,-18 1 15,0 0-15</inkml:trace>
  <inkml:trace contextRef="#ctx0" brushRef="#br0" timeOffset="-92920.24">31062 5168 0,'-18'0'15,"1"0"-15,-54 53 16,18-35-16,0 35 15,-17-18-15,-18 36 0,-89 70 16,71-71 0,-70 54-16,106-71 15,-54 52-15,89-52 16,-36 18-16,54-53 16,-1 17-16,18-18 15,18-17 1,-1-17-1</inkml:trace>
  <inkml:trace contextRef="#ctx0" brushRef="#br0" timeOffset="-92570.44">30568 5133 0,'0'0'16,"0"-18"-16,18 18 16,-1 0-16,1 0 15,0 0-15,35 18 0,35 0 16,-18-18-16,72 0 16,-72 0-16,1-18 15,-18 18-15,-18-18 16,0 18-16,-17-17 0,-1 17 15,-34 17 1,-54 36-16,36-18 16,-18 1-16,18 17 15,-18 53-15,35-71 16,18 0-16,-17 18 16,17-35-16,0-1 15</inkml:trace>
  <inkml:trace contextRef="#ctx0" brushRef="#br0" timeOffset="-91892.59">27869 6244 0,'-17'-17'16,"34"34"15,1 18-31,35 18 16,-18-17-16,18 52 15,-18-53 1,-17 0-16,0 1 0,35-1 15,-18-17 1</inkml:trace>
  <inkml:trace contextRef="#ctx0" brushRef="#br0" timeOffset="-91724.39">28046 6421 0,'0'0'15,"-35"35"-15,-36 53 16,53-53-16,1-17 0,-1 17 16,18 1-16,18-36 15,35 0-15</inkml:trace>
  <inkml:trace contextRef="#ctx0" brushRef="#br0" timeOffset="-91553">28275 6227 0,'35'-18'15,"1"0"1,17 1-16,-18-1 16,35 0-16,-52 18 15,17 0-15</inkml:trace>
  <inkml:trace contextRef="#ctx0" brushRef="#br0" timeOffset="-91408.96">28416 6227 0,'0'0'15,"-17"70"-15,17-35 0,0 18 16,17-17 0,-17-19-16,18 18 0,17 1 15,-17-1 1,-1-35-16,-17 18 15</inkml:trace>
  <inkml:trace contextRef="#ctx0" brushRef="#br0" timeOffset="-91186.81">28575 6315 0,'18'0'16,"-18"17"-16,17 1 15,-17 0 1,0 17 0,0-17-16,0 17 15,0-18-15,0 1 0,18 0 16,-18-1 0,53 1-1,-36-18-15,1 0 16</inkml:trace>
  <inkml:trace contextRef="#ctx0" brushRef="#br0" timeOffset="-90841.41">28769 6209 0,'18'-18'15,"-18"1"-15,35 17 16,-17 0-16,17 0 15,-17 0-15,-1 0 16,18 0-16,-35 17 16,0 1-1,0 0-15,0 17 0,-17 18 16,17-18 0,0-17-16,17 17 0,-17 0 15,36 36-15,-36-54 16,17 1-16,-17 0 0,18-1 15,-36-17 1,1 0 0,-1 0-16,0-17 15,1-1-15,-1 0 16,18 1-16</inkml:trace>
  <inkml:trace contextRef="#ctx0" brushRef="#br0" timeOffset="-90652.86">29087 6227 0,'17'0'16,"1"-18"-16,17 18 15,-17 0-15,35 0 16,-36 0-16,1 0 15</inkml:trace>
  <inkml:trace contextRef="#ctx0" brushRef="#br0" timeOffset="-90529.23">29139 6279 0,'18'-17'0,"-36"34"0,18 19 16,0-19-16,0 19 16,0-1-16,0 0 0,18-17 15,-18 17-15,35 18 16,1-18-16,-19-17 15,19-18-15</inkml:trace>
  <inkml:trace contextRef="#ctx0" brushRef="#br0" timeOffset="-90290.86">29333 6438 0,'0'35'0,"0"-70"0,18 88 15,-18-35-15,18-1 16,-1-17-16,-17 18 0,18-18 16,0 0-1,-1-18 1,-17 1-16,0-19 16,-17 19-16,17-36 15,0 35 1,-18-17-16,18 17 15</inkml:trace>
  <inkml:trace contextRef="#ctx0" brushRef="#br0" timeOffset="-89997.12">29475 6350 0,'0'0'0,"0"-18"0,17 18 15,1 0-15,0 0 16,-1 0-1,1 0-15,-1 18 0,19-18 16,-1 18-16,-17-1 16,-1-17-16,1 18 0,-18 35 15,0-36-15,0 36 16,0-17-16,0 17 16,0-36-16,0 19 15,-18-36 1,1-18 15,-1 0-31,0 1 16,1-19-1</inkml:trace>
  <inkml:trace contextRef="#ctx0" brushRef="#br0" timeOffset="-88667.71">32085 4815 0,'18'0'32,"35"-17"-17,-36 17 1,54 0-16,-36 0 16,53-18-16,-70 18 15,17 0-15,-17 0 16</inkml:trace>
  <inkml:trace contextRef="#ctx0" brushRef="#br0" timeOffset="-88438.1">32385 4710 0,'35'0'0,"-70"0"0,88 17 16,-18-17-16,-17 18 15,-1 0-15,1-1 16,0 36 0,-18-35-16,-18 35 15,0-36-15,-17 19 16,18-19-16,-19 18 16,19-35-16,-1 18 15,-17-18-15</inkml:trace>
  <inkml:trace contextRef="#ctx0" brushRef="#br0" timeOffset="-82031.25">12947 1640 0,'-18'0'16,"36"0"15,35 0-31,-18 18 16,18-18-16,18 18 0,87-18 15,-69 0-15,-1 0 16,0 0-16,-17-18 16,-1 18-16,-17 0 0,-18 0 15,1-18-15,-1 18 16,-18 0-16,-34-17 15,-1-1-15</inkml:trace>
  <inkml:trace contextRef="#ctx0" brushRef="#br0" timeOffset="-81755.29">13582 1358 0,'18'0'0,"-1"18"0,19-1 16,-1 1-16,71 0 15,-36-1 1,36 1-16,-35 0 16,17 17-1,-53 0-15,18 1 16,-53-19-16,0 36 16,-18-35-16,-35 17 15,0-17-15,-35 17 16,35-17-16,-17 17 15,52-35-15,1 35 16,17-17 0,17-18-16</inkml:trace>
  <inkml:trace contextRef="#ctx0" brushRef="#br0" timeOffset="-74235.5">22543 1535 0,'0'-18'16,"17"18"-1,1-18 32,-1 36 141,1 0-188,-18-1 15,18 1-15,-18 0 16,17-1-16,-17 1 16,18-1-16,-18 1 15,18-18-15,-1 0 16,1 0-16,0 0 16,-18-18-1,17 1 1,-17-1-16,0 1 15,-17 17 17</inkml:trace>
  <inkml:trace contextRef="#ctx0" brushRef="#br0" timeOffset="-73646.72">22754 1588 0,'0'-18'16,"0"0"31,0 1 46,0-1-77,0 0 0,0 1-1</inkml:trace>
  <inkml:trace contextRef="#ctx0" brushRef="#br0" timeOffset="-64137.58">21096 5027 0,'0'-18'15,"18"18"1,-1 0-1,1-17-15,-18 34 16,-18 1 0,1 17-16,-1 1 0,-17-1 15,-36 53 1,54-35-16,-36 18 16,53-36-16,0 18 15,17-36-15,1 1 16,0 0-16,-1-1 0,36 1 15,-35 0-15,17-1 16,-35 1-16,0 0 16,-35 70-16,0-35 15,-36 52-15,36-52 16,-1 53-16,19-70 16,-1-1-16,18 0 0,0 0 15,18-17 1,17 0-16,-17-18 15,17-18-15,-17 18 16,-1-18-16,1 1 16</inkml:trace>
  <inkml:trace contextRef="#ctx0" brushRef="#br0" timeOffset="-63729.92">20832 5045 0,'17'-36'15,"18"19"1,1-1 0,-19 18-16,1-17 0,17 17 15,1 0-15,-19 0 16,1 0-16,17 0 16,-17 0-16,-1 0 15,-17 17 16,18 18-15,-18-17-16,18 53 16,-18-54-16,17 19 0,1-19 15,0 1-15,-1-1 0</inkml:trace>
  <inkml:trace contextRef="#ctx0" brushRef="#br0" timeOffset="-62305.87">18838 5627 0,'0'17'31,"0"19"-15,-17-1-16,17-17 16,-18 35-16,18-18 15,0 0 1,0 0-16,18-17 0,-1 17 16,19 1-16,-19-19 15,36 36-15,-35-18 16,17 18-16,-17-17 15,-1 52-15,-17-53 16,18 53 0,-18-52-16,0 16 15,0-16-15,0-19 0,18 19 16,-1-36 0,1-18-1,0 18-15,-18-35 0</inkml:trace>
  <inkml:trace contextRef="#ctx0" brushRef="#br0" timeOffset="-61962.3">18574 5786 0,'17'0'16,"1"0"-16,0 0 0,35-36 16,-36 1-16,36 17 15,-18-17-15,1 0 16,-1 17-16,0-35 15,-17 53-15,0-17 16,-1 34-16,-17 1 0,18 17 16,-1 36-16,1-18 15,17-18-15,-17 0 16,17 36-16,-17-36 16</inkml:trace>
  <inkml:trace contextRef="#ctx0" brushRef="#br2" timeOffset="-36908.3">8608 11024 0,'0'0'15,"-18"0"-15,1 18 0,-1-18 0,36 0 110,-1 0-79,1 0-16,-1 0-15,1 18 16,17-18 0,-17 0-16,17 0 0,-17 0 15,17 0-15,18 0 16,-18 0-16,-17 0 16,17 17-16,1-17 0,16 0 15,-16 0-15,-1 0 16,18 0-16,-18 0 15,18 0-15,53 0 16,-53-17-16,88 17 16,-70-18-16,87 18 15,1-18-15,-71 18 16,0 0-16,89-17 16,-89 17-16,88 17 15,-87-17-15,69 18 16,-69-18-16,-1 0 15,0 18-15,88-1 16,-87 1-16,-1-18 0,0 18 16,88-1-1,1-17-15,-89 18 16,0-18-16,106 0 16,18 17-16,-124-17 15,0 0-15,106 18 16,0 0-1,0-1-15,-88-17 16,0 0-16,106 18 16,-107-18-16,125 0 15,-124 0-15,105 0 16,-87 0-16,-18 0 16,17 0-16,-17 0 0,141 0 15,-141-18-15,123 18 16,-123 0-16,123-17 15,-123 17-15,0 0 16,0 0-16,88-18 16,-106 18-16,18-18 15,-18 18-15,0-17 0,88-1 16,-87 18-16,-1-17 16,-18-1-16,1 18 0,70-18 15,-70 18-15,-19 0 16,1-17-16,0 17 15,0 0-15,0 0 0,0-18 0,18 18 16,-18 0 0,-18 0-16,0 0 0,-17 0 15,17 0-15,0 0 16,-17 0-16,0 0 0,17 0 16,-35 18 15,-18-18-16,1 0-15</inkml:trace>
  <inkml:trace contextRef="#ctx0" brushRef="#br2" timeOffset="-31780.64">26317 10583 0,'0'0'0,"-35"0"15,0-17-15,17-1 0,-35 0 16,35 1-16,1-1 15,17 1-15,17 17 16,54-36 0,0 36-16,17-17 15,18 17-15,-1-18 0,19 18 0,-18 0 16,17-18-16,-17 18 16,0 0-16,-18 0 0,71 0 15,-106 18-15,-18-18 16,-35 18-16,-53-18 15</inkml:trace>
  <inkml:trace contextRef="#ctx0" brushRef="#br2" timeOffset="-31475.31">26511 10072 0,'-70'53'0,"140"-106"15,-176 123-15,1 1 16,52-36-16,-53 18 16,53-18-16,0 1 15,-18-19-15,36 1 0,-35 35 16,52-35-16,53 17 15,1 0-15,-1-17 16,35 17-16,71 0 16,-52-17-16,69 17 15,-105-17-15,0-1 0,-17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TensorFlow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14:cNvPr>
              <p14:cNvContentPartPr/>
              <p14:nvPr/>
            </p14:nvContentPartPr>
            <p14:xfrm>
              <a:off x="1714680" y="1542960"/>
              <a:ext cx="6909120" cy="36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1533600"/>
                <a:ext cx="692784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7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Code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2" y="871993"/>
            <a:ext cx="10515600" cy="488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np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tensorflow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coefficients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np.array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([[1], [-20], [25]])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tf.Variable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([0],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dtype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=tf.float32)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tf.placeholder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(tf.float32, [3,1])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cost = x[0][0]*w**2 + x[1][0]*w + x[2][0]    # (w-5)**2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train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tf.train.GradientDescentOptimizer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(0.01).minimize(cost)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tf.global_variables_initializer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for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in range(1000):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(train,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feed_dict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={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x:coefficients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3519" y="4362644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 as session:       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print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F32D83-2250-4751-A192-8D6825B38BE3}"/>
                  </a:ext>
                </a:extLst>
              </p14:cNvPr>
              <p14:cNvContentPartPr/>
              <p14:nvPr/>
            </p14:nvContentPartPr>
            <p14:xfrm>
              <a:off x="641520" y="216000"/>
              <a:ext cx="11500200" cy="523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F32D83-2250-4751-A192-8D6825B38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206640"/>
                <a:ext cx="1151892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5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189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Century Schoolbook</vt:lpstr>
      <vt:lpstr>Office Theme</vt:lpstr>
      <vt:lpstr>Programming Frameworks</vt:lpstr>
      <vt:lpstr>Motivating problem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Pickery-Jordan, Jared</cp:lastModifiedBy>
  <cp:revision>120</cp:revision>
  <dcterms:created xsi:type="dcterms:W3CDTF">2017-07-10T20:19:53Z</dcterms:created>
  <dcterms:modified xsi:type="dcterms:W3CDTF">2021-06-26T02:38:12Z</dcterms:modified>
</cp:coreProperties>
</file>