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69" r:id="rId4"/>
    <p:sldId id="259" r:id="rId5"/>
    <p:sldId id="261" r:id="rId6"/>
    <p:sldId id="272" r:id="rId7"/>
    <p:sldId id="280" r:id="rId8"/>
    <p:sldId id="281" r:id="rId9"/>
    <p:sldId id="275" r:id="rId10"/>
    <p:sldId id="282" r:id="rId11"/>
    <p:sldId id="263" r:id="rId12"/>
    <p:sldId id="283" r:id="rId13"/>
    <p:sldId id="277" r:id="rId14"/>
    <p:sldId id="270" r:id="rId15"/>
    <p:sldId id="271" r:id="rId16"/>
    <p:sldId id="278" r:id="rId17"/>
    <p:sldId id="279" r:id="rId18"/>
    <p:sldId id="274" r:id="rId19"/>
    <p:sldId id="260" r:id="rId20"/>
    <p:sldId id="273" r:id="rId21"/>
    <p:sldId id="262" r:id="rId22"/>
    <p:sldId id="264" r:id="rId23"/>
    <p:sldId id="265" r:id="rId24"/>
    <p:sldId id="266" r:id="rId25"/>
    <p:sldId id="267" r:id="rId26"/>
    <p:sldId id="268" r:id="rId27"/>
    <p:sldId id="25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>
        <p:scale>
          <a:sx n="76" d="100"/>
          <a:sy n="76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8E2C9-F09F-4751-98F7-77937E9614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D3628E3-FA84-4823-BE5B-4A4AD04660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5">
                  <a:lumMod val="75000"/>
                </a:schemeClr>
              </a:solidFill>
            </a:rPr>
            <a:t>Airnow.gov </a:t>
          </a:r>
          <a:r>
            <a:rPr lang="en-US" dirty="0" err="1">
              <a:solidFill>
                <a:schemeClr val="accent5">
                  <a:lumMod val="75000"/>
                </a:schemeClr>
              </a:solidFill>
            </a:rPr>
            <a:t>api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D71DC14E-5664-4F13-8551-8E7C9628191C}" type="parTrans" cxnId="{D053083B-2A2F-4227-A31B-6487250A79C5}">
      <dgm:prSet/>
      <dgm:spPr/>
      <dgm:t>
        <a:bodyPr/>
        <a:lstStyle/>
        <a:p>
          <a:endParaRPr lang="en-US"/>
        </a:p>
      </dgm:t>
    </dgm:pt>
    <dgm:pt modelId="{B389C81E-4F07-4C55-A117-E2C4AB20432D}" type="sibTrans" cxnId="{D053083B-2A2F-4227-A31B-6487250A79C5}">
      <dgm:prSet/>
      <dgm:spPr/>
      <dgm:t>
        <a:bodyPr/>
        <a:lstStyle/>
        <a:p>
          <a:endParaRPr lang="en-US"/>
        </a:p>
      </dgm:t>
    </dgm:pt>
    <dgm:pt modelId="{3D73E2EB-81C7-4178-8921-E9492F3F95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Postgres Database</a:t>
          </a:r>
        </a:p>
      </dgm:t>
    </dgm:pt>
    <dgm:pt modelId="{CF2696BE-6335-4374-9201-1C8ACEDD3BE4}" type="parTrans" cxnId="{6E5E08A8-2552-4F32-A6F4-E6FCDA70991C}">
      <dgm:prSet/>
      <dgm:spPr/>
      <dgm:t>
        <a:bodyPr/>
        <a:lstStyle/>
        <a:p>
          <a:endParaRPr lang="en-US"/>
        </a:p>
      </dgm:t>
    </dgm:pt>
    <dgm:pt modelId="{715E26E2-4D7A-47B9-8B57-53542A66AFA0}" type="sibTrans" cxnId="{6E5E08A8-2552-4F32-A6F4-E6FCDA70991C}">
      <dgm:prSet/>
      <dgm:spPr/>
      <dgm:t>
        <a:bodyPr/>
        <a:lstStyle/>
        <a:p>
          <a:endParaRPr lang="en-US"/>
        </a:p>
      </dgm:t>
    </dgm:pt>
    <dgm:pt modelId="{684A6B89-58E0-4081-9D89-66E640F2A2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3"/>
              </a:solidFill>
            </a:rPr>
            <a:t>Flask app</a:t>
          </a:r>
        </a:p>
      </dgm:t>
    </dgm:pt>
    <dgm:pt modelId="{754A9B59-197E-4CB8-9A7E-39F67658C476}" type="parTrans" cxnId="{324F48D8-03F6-4C68-8641-16BCC2DB7552}">
      <dgm:prSet/>
      <dgm:spPr/>
      <dgm:t>
        <a:bodyPr/>
        <a:lstStyle/>
        <a:p>
          <a:endParaRPr lang="en-US"/>
        </a:p>
      </dgm:t>
    </dgm:pt>
    <dgm:pt modelId="{A1F23FD5-50CC-4C96-B2FE-7A4AD75E93CC}" type="sibTrans" cxnId="{324F48D8-03F6-4C68-8641-16BCC2DB7552}">
      <dgm:prSet/>
      <dgm:spPr/>
      <dgm:t>
        <a:bodyPr/>
        <a:lstStyle/>
        <a:p>
          <a:endParaRPr lang="en-US"/>
        </a:p>
      </dgm:t>
    </dgm:pt>
    <dgm:pt modelId="{2454F5C6-17B5-4921-9989-19F9372333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>
                  <a:lumMod val="50000"/>
                </a:schemeClr>
              </a:solidFill>
            </a:rPr>
            <a:t>4 JS, 1 html, 1CSS file</a:t>
          </a:r>
        </a:p>
      </dgm:t>
    </dgm:pt>
    <dgm:pt modelId="{5DD211D7-33AB-4374-B912-CD429B2119E9}" type="parTrans" cxnId="{2227BF8E-B83D-459D-B274-985C6E6C2FCE}">
      <dgm:prSet/>
      <dgm:spPr/>
      <dgm:t>
        <a:bodyPr/>
        <a:lstStyle/>
        <a:p>
          <a:endParaRPr lang="en-US"/>
        </a:p>
      </dgm:t>
    </dgm:pt>
    <dgm:pt modelId="{4394C736-2737-4718-BDE1-C81D69581D85}" type="sibTrans" cxnId="{2227BF8E-B83D-459D-B274-985C6E6C2FCE}">
      <dgm:prSet/>
      <dgm:spPr/>
      <dgm:t>
        <a:bodyPr/>
        <a:lstStyle/>
        <a:p>
          <a:endParaRPr lang="en-US"/>
        </a:p>
      </dgm:t>
    </dgm:pt>
    <dgm:pt modelId="{2F7A0D8A-EBAA-4C8C-A1E5-EDDB0F81F2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2">
                  <a:lumMod val="75000"/>
                </a:schemeClr>
              </a:solidFill>
            </a:rPr>
            <a:t>CSV output of AQI data</a:t>
          </a:r>
        </a:p>
      </dgm:t>
    </dgm:pt>
    <dgm:pt modelId="{6175BFF9-2188-478A-BFDA-AF6A18407E96}" type="parTrans" cxnId="{A30A6570-853F-400B-9FED-614B3257A5E0}">
      <dgm:prSet/>
      <dgm:spPr/>
      <dgm:t>
        <a:bodyPr/>
        <a:lstStyle/>
        <a:p>
          <a:endParaRPr lang="en-US"/>
        </a:p>
      </dgm:t>
    </dgm:pt>
    <dgm:pt modelId="{4D76BE73-D588-47AB-B5CF-2E3049093893}" type="sibTrans" cxnId="{A30A6570-853F-400B-9FED-614B3257A5E0}">
      <dgm:prSet/>
      <dgm:spPr/>
      <dgm:t>
        <a:bodyPr/>
        <a:lstStyle/>
        <a:p>
          <a:endParaRPr lang="en-US"/>
        </a:p>
      </dgm:t>
    </dgm:pt>
    <dgm:pt modelId="{2527A83D-BFBA-442F-A04D-E8EC627A62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6">
                  <a:lumMod val="75000"/>
                </a:schemeClr>
              </a:solidFill>
            </a:rPr>
            <a:t>User Dashboard</a:t>
          </a:r>
        </a:p>
      </dgm:t>
    </dgm:pt>
    <dgm:pt modelId="{EE460E68-BC41-4A61-8BCB-C4A4C1FE59BD}" type="parTrans" cxnId="{ED4C923D-5EB0-4A85-8AD1-062120E8FD65}">
      <dgm:prSet/>
      <dgm:spPr/>
      <dgm:t>
        <a:bodyPr/>
        <a:lstStyle/>
        <a:p>
          <a:endParaRPr lang="en-US"/>
        </a:p>
      </dgm:t>
    </dgm:pt>
    <dgm:pt modelId="{30C378D6-B038-4E01-9EF5-177B930AAE27}" type="sibTrans" cxnId="{ED4C923D-5EB0-4A85-8AD1-062120E8FD65}">
      <dgm:prSet/>
      <dgm:spPr/>
      <dgm:t>
        <a:bodyPr/>
        <a:lstStyle/>
        <a:p>
          <a:endParaRPr lang="en-US"/>
        </a:p>
      </dgm:t>
    </dgm:pt>
    <dgm:pt modelId="{A79FB7C3-C479-48B6-8675-A2ABE8108CB1}" type="pres">
      <dgm:prSet presAssocID="{2218E2C9-F09F-4751-98F7-77937E9614B7}" presName="root" presStyleCnt="0">
        <dgm:presLayoutVars>
          <dgm:dir/>
          <dgm:resizeHandles val="exact"/>
        </dgm:presLayoutVars>
      </dgm:prSet>
      <dgm:spPr/>
    </dgm:pt>
    <dgm:pt modelId="{C88E18D1-491B-49A3-A9EB-E55E27CB98F1}" type="pres">
      <dgm:prSet presAssocID="{8D3628E3-FA84-4823-BE5B-4A4AD04660D2}" presName="compNode" presStyleCnt="0"/>
      <dgm:spPr/>
    </dgm:pt>
    <dgm:pt modelId="{EB59310F-577F-45C9-9D56-0239F2DEA479}" type="pres">
      <dgm:prSet presAssocID="{8D3628E3-FA84-4823-BE5B-4A4AD04660D2}" presName="iconBgRect" presStyleLbl="bgShp" presStyleIdx="0" presStyleCnt="6"/>
      <dgm:spPr>
        <a:solidFill>
          <a:schemeClr val="accent5">
            <a:lumMod val="75000"/>
          </a:schemeClr>
        </a:solidFill>
      </dgm:spPr>
    </dgm:pt>
    <dgm:pt modelId="{47F43F17-632D-4C10-A77A-96D3EB2EEA85}" type="pres">
      <dgm:prSet presAssocID="{8D3628E3-FA84-4823-BE5B-4A4AD04660D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C8A6AD8C-F31C-40C7-A2A5-A5A423AE479E}" type="pres">
      <dgm:prSet presAssocID="{8D3628E3-FA84-4823-BE5B-4A4AD04660D2}" presName="spaceRect" presStyleCnt="0"/>
      <dgm:spPr/>
    </dgm:pt>
    <dgm:pt modelId="{386BACE2-1475-45AA-9C6B-09EC543134A2}" type="pres">
      <dgm:prSet presAssocID="{8D3628E3-FA84-4823-BE5B-4A4AD04660D2}" presName="textRect" presStyleLbl="revTx" presStyleIdx="0" presStyleCnt="6">
        <dgm:presLayoutVars>
          <dgm:chMax val="1"/>
          <dgm:chPref val="1"/>
        </dgm:presLayoutVars>
      </dgm:prSet>
      <dgm:spPr/>
    </dgm:pt>
    <dgm:pt modelId="{963B2367-579A-4FCA-9FF6-FF781CBD087F}" type="pres">
      <dgm:prSet presAssocID="{B389C81E-4F07-4C55-A117-E2C4AB20432D}" presName="sibTrans" presStyleCnt="0"/>
      <dgm:spPr/>
    </dgm:pt>
    <dgm:pt modelId="{12A28391-67AA-4916-B1BC-BC5060F1A2A4}" type="pres">
      <dgm:prSet presAssocID="{2F7A0D8A-EBAA-4C8C-A1E5-EDDB0F81F265}" presName="compNode" presStyleCnt="0"/>
      <dgm:spPr/>
    </dgm:pt>
    <dgm:pt modelId="{9A9EB904-C1F9-4595-A0EA-9ABD71CC9668}" type="pres">
      <dgm:prSet presAssocID="{2F7A0D8A-EBAA-4C8C-A1E5-EDDB0F81F265}" presName="iconBgRect" presStyleLbl="bgShp" presStyleIdx="1" presStyleCnt="6"/>
      <dgm:spPr>
        <a:solidFill>
          <a:schemeClr val="accent2">
            <a:lumMod val="75000"/>
          </a:schemeClr>
        </a:solidFill>
      </dgm:spPr>
    </dgm:pt>
    <dgm:pt modelId="{16CA8A02-E97A-4A0A-A33D-7E79436C5ADF}" type="pres">
      <dgm:prSet presAssocID="{2F7A0D8A-EBAA-4C8C-A1E5-EDDB0F81F26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3DC7499-E790-4100-9BC4-CDFC7D21BC72}" type="pres">
      <dgm:prSet presAssocID="{2F7A0D8A-EBAA-4C8C-A1E5-EDDB0F81F265}" presName="spaceRect" presStyleCnt="0"/>
      <dgm:spPr/>
    </dgm:pt>
    <dgm:pt modelId="{1661D75C-AFE2-465C-957C-2FF2948776D6}" type="pres">
      <dgm:prSet presAssocID="{2F7A0D8A-EBAA-4C8C-A1E5-EDDB0F81F265}" presName="textRect" presStyleLbl="revTx" presStyleIdx="1" presStyleCnt="6">
        <dgm:presLayoutVars>
          <dgm:chMax val="1"/>
          <dgm:chPref val="1"/>
        </dgm:presLayoutVars>
      </dgm:prSet>
      <dgm:spPr/>
    </dgm:pt>
    <dgm:pt modelId="{96863A1C-D675-4116-B732-8B94DEB9907D}" type="pres">
      <dgm:prSet presAssocID="{4D76BE73-D588-47AB-B5CF-2E3049093893}" presName="sibTrans" presStyleCnt="0"/>
      <dgm:spPr/>
    </dgm:pt>
    <dgm:pt modelId="{DD73AD96-C125-485A-99B4-A76F4D7447B4}" type="pres">
      <dgm:prSet presAssocID="{3D73E2EB-81C7-4178-8921-E9492F3F9582}" presName="compNode" presStyleCnt="0"/>
      <dgm:spPr/>
    </dgm:pt>
    <dgm:pt modelId="{94BE0F44-2353-4012-BAC5-9128FCF8CE0D}" type="pres">
      <dgm:prSet presAssocID="{3D73E2EB-81C7-4178-8921-E9492F3F9582}" presName="iconBgRect" presStyleLbl="bgShp" presStyleIdx="2" presStyleCnt="6"/>
      <dgm:spPr/>
    </dgm:pt>
    <dgm:pt modelId="{E9469D2E-47BB-4197-865D-6C43D81E379C}" type="pres">
      <dgm:prSet presAssocID="{3D73E2EB-81C7-4178-8921-E9492F3F958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B63B3D-3ED6-41C3-82BC-8FD5A8BBF55D}" type="pres">
      <dgm:prSet presAssocID="{3D73E2EB-81C7-4178-8921-E9492F3F9582}" presName="spaceRect" presStyleCnt="0"/>
      <dgm:spPr/>
    </dgm:pt>
    <dgm:pt modelId="{528E3AAA-6E63-43E5-B064-9B88FC8939B5}" type="pres">
      <dgm:prSet presAssocID="{3D73E2EB-81C7-4178-8921-E9492F3F9582}" presName="textRect" presStyleLbl="revTx" presStyleIdx="2" presStyleCnt="6">
        <dgm:presLayoutVars>
          <dgm:chMax val="1"/>
          <dgm:chPref val="1"/>
        </dgm:presLayoutVars>
      </dgm:prSet>
      <dgm:spPr/>
    </dgm:pt>
    <dgm:pt modelId="{D3302FF9-D7F5-41ED-B7C8-58A1EF45CBF7}" type="pres">
      <dgm:prSet presAssocID="{715E26E2-4D7A-47B9-8B57-53542A66AFA0}" presName="sibTrans" presStyleCnt="0"/>
      <dgm:spPr/>
    </dgm:pt>
    <dgm:pt modelId="{9E79FA8D-73F8-4966-BF67-5368CB07B454}" type="pres">
      <dgm:prSet presAssocID="{684A6B89-58E0-4081-9D89-66E640F2A228}" presName="compNode" presStyleCnt="0"/>
      <dgm:spPr/>
    </dgm:pt>
    <dgm:pt modelId="{7C32515D-8F12-4B6E-9BE5-AB1C3673AEE8}" type="pres">
      <dgm:prSet presAssocID="{684A6B89-58E0-4081-9D89-66E640F2A228}" presName="iconBgRect" presStyleLbl="bgShp" presStyleIdx="3" presStyleCnt="6"/>
      <dgm:spPr>
        <a:solidFill>
          <a:schemeClr val="accent3"/>
        </a:solidFill>
      </dgm:spPr>
    </dgm:pt>
    <dgm:pt modelId="{7FB4D418-983E-48E4-9BDB-96B70A4C76A1}" type="pres">
      <dgm:prSet presAssocID="{684A6B89-58E0-4081-9D89-66E640F2A22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60136627-D274-455D-AF64-CCF1A277CF29}" type="pres">
      <dgm:prSet presAssocID="{684A6B89-58E0-4081-9D89-66E640F2A228}" presName="spaceRect" presStyleCnt="0"/>
      <dgm:spPr/>
    </dgm:pt>
    <dgm:pt modelId="{8CB34FE6-60FD-4862-B854-D6A32655B964}" type="pres">
      <dgm:prSet presAssocID="{684A6B89-58E0-4081-9D89-66E640F2A228}" presName="textRect" presStyleLbl="revTx" presStyleIdx="3" presStyleCnt="6">
        <dgm:presLayoutVars>
          <dgm:chMax val="1"/>
          <dgm:chPref val="1"/>
        </dgm:presLayoutVars>
      </dgm:prSet>
      <dgm:spPr/>
    </dgm:pt>
    <dgm:pt modelId="{C892C6BC-1071-452A-9512-EA1E8323AA88}" type="pres">
      <dgm:prSet presAssocID="{A1F23FD5-50CC-4C96-B2FE-7A4AD75E93CC}" presName="sibTrans" presStyleCnt="0"/>
      <dgm:spPr/>
    </dgm:pt>
    <dgm:pt modelId="{27787C44-1ECD-487A-915C-FAB7E40B5EA0}" type="pres">
      <dgm:prSet presAssocID="{2454F5C6-17B5-4921-9989-19F93723331B}" presName="compNode" presStyleCnt="0"/>
      <dgm:spPr/>
    </dgm:pt>
    <dgm:pt modelId="{86DD69BE-E6F5-4F71-9ED6-D74179D3046C}" type="pres">
      <dgm:prSet presAssocID="{2454F5C6-17B5-4921-9989-19F93723331B}" presName="iconBgRect" presStyleLbl="bgShp" presStyleIdx="4" presStyleCnt="6"/>
      <dgm:spPr>
        <a:solidFill>
          <a:schemeClr val="bg2">
            <a:lumMod val="50000"/>
          </a:schemeClr>
        </a:solidFill>
      </dgm:spPr>
    </dgm:pt>
    <dgm:pt modelId="{7C0D68BF-522E-4BEE-94C8-9F49059660CA}" type="pres">
      <dgm:prSet presAssocID="{2454F5C6-17B5-4921-9989-19F93723331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927ADE1-FC66-4B2B-8AFD-3BEAEC36766C}" type="pres">
      <dgm:prSet presAssocID="{2454F5C6-17B5-4921-9989-19F93723331B}" presName="spaceRect" presStyleCnt="0"/>
      <dgm:spPr/>
    </dgm:pt>
    <dgm:pt modelId="{B63090EB-ABC3-45CE-A273-76380453A946}" type="pres">
      <dgm:prSet presAssocID="{2454F5C6-17B5-4921-9989-19F93723331B}" presName="textRect" presStyleLbl="revTx" presStyleIdx="4" presStyleCnt="6">
        <dgm:presLayoutVars>
          <dgm:chMax val="1"/>
          <dgm:chPref val="1"/>
        </dgm:presLayoutVars>
      </dgm:prSet>
      <dgm:spPr/>
    </dgm:pt>
    <dgm:pt modelId="{50CBDAEC-1540-40D7-B2AF-6A30DD150C72}" type="pres">
      <dgm:prSet presAssocID="{4394C736-2737-4718-BDE1-C81D69581D85}" presName="sibTrans" presStyleCnt="0"/>
      <dgm:spPr/>
    </dgm:pt>
    <dgm:pt modelId="{A311B854-BA89-496B-9CDE-267EF763207A}" type="pres">
      <dgm:prSet presAssocID="{2527A83D-BFBA-442F-A04D-E8EC627A623F}" presName="compNode" presStyleCnt="0"/>
      <dgm:spPr/>
    </dgm:pt>
    <dgm:pt modelId="{790B6E31-4628-4F86-9D01-FC6BA90AF0AF}" type="pres">
      <dgm:prSet presAssocID="{2527A83D-BFBA-442F-A04D-E8EC627A623F}" presName="iconBgRect" presStyleLbl="bgShp" presStyleIdx="5" presStyleCnt="6"/>
      <dgm:spPr>
        <a:solidFill>
          <a:schemeClr val="accent6">
            <a:lumMod val="75000"/>
          </a:schemeClr>
        </a:solidFill>
      </dgm:spPr>
    </dgm:pt>
    <dgm:pt modelId="{25D6ADAF-E6D2-46AE-9853-78A320678F95}" type="pres">
      <dgm:prSet presAssocID="{2527A83D-BFBA-442F-A04D-E8EC627A623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A62B67A-EBE9-4FEE-88E9-B3195E19AB20}" type="pres">
      <dgm:prSet presAssocID="{2527A83D-BFBA-442F-A04D-E8EC627A623F}" presName="spaceRect" presStyleCnt="0"/>
      <dgm:spPr/>
    </dgm:pt>
    <dgm:pt modelId="{6FE33F76-FC71-4E7F-9CAE-EE7ABBC6CBDA}" type="pres">
      <dgm:prSet presAssocID="{2527A83D-BFBA-442F-A04D-E8EC627A623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11E3513-C444-45BD-8323-5C9C2A214AA3}" type="presOf" srcId="{8D3628E3-FA84-4823-BE5B-4A4AD04660D2}" destId="{386BACE2-1475-45AA-9C6B-09EC543134A2}" srcOrd="0" destOrd="0" presId="urn:microsoft.com/office/officeart/2018/5/layout/IconCircleLabelList"/>
    <dgm:cxn modelId="{D834961C-17A2-4580-B20C-F07575302391}" type="presOf" srcId="{2454F5C6-17B5-4921-9989-19F93723331B}" destId="{B63090EB-ABC3-45CE-A273-76380453A946}" srcOrd="0" destOrd="0" presId="urn:microsoft.com/office/officeart/2018/5/layout/IconCircleLabelList"/>
    <dgm:cxn modelId="{D053083B-2A2F-4227-A31B-6487250A79C5}" srcId="{2218E2C9-F09F-4751-98F7-77937E9614B7}" destId="{8D3628E3-FA84-4823-BE5B-4A4AD04660D2}" srcOrd="0" destOrd="0" parTransId="{D71DC14E-5664-4F13-8551-8E7C9628191C}" sibTransId="{B389C81E-4F07-4C55-A117-E2C4AB20432D}"/>
    <dgm:cxn modelId="{7765403C-9430-4EFD-91E2-9695B8BA407B}" type="presOf" srcId="{3D73E2EB-81C7-4178-8921-E9492F3F9582}" destId="{528E3AAA-6E63-43E5-B064-9B88FC8939B5}" srcOrd="0" destOrd="0" presId="urn:microsoft.com/office/officeart/2018/5/layout/IconCircleLabelList"/>
    <dgm:cxn modelId="{ED4C923D-5EB0-4A85-8AD1-062120E8FD65}" srcId="{2218E2C9-F09F-4751-98F7-77937E9614B7}" destId="{2527A83D-BFBA-442F-A04D-E8EC627A623F}" srcOrd="5" destOrd="0" parTransId="{EE460E68-BC41-4A61-8BCB-C4A4C1FE59BD}" sibTransId="{30C378D6-B038-4E01-9EF5-177B930AAE27}"/>
    <dgm:cxn modelId="{B5A67A62-A04D-4409-AB99-5B96AA8C5324}" type="presOf" srcId="{2F7A0D8A-EBAA-4C8C-A1E5-EDDB0F81F265}" destId="{1661D75C-AFE2-465C-957C-2FF2948776D6}" srcOrd="0" destOrd="0" presId="urn:microsoft.com/office/officeart/2018/5/layout/IconCircleLabelList"/>
    <dgm:cxn modelId="{A30A6570-853F-400B-9FED-614B3257A5E0}" srcId="{2218E2C9-F09F-4751-98F7-77937E9614B7}" destId="{2F7A0D8A-EBAA-4C8C-A1E5-EDDB0F81F265}" srcOrd="1" destOrd="0" parTransId="{6175BFF9-2188-478A-BFDA-AF6A18407E96}" sibTransId="{4D76BE73-D588-47AB-B5CF-2E3049093893}"/>
    <dgm:cxn modelId="{2227BF8E-B83D-459D-B274-985C6E6C2FCE}" srcId="{2218E2C9-F09F-4751-98F7-77937E9614B7}" destId="{2454F5C6-17B5-4921-9989-19F93723331B}" srcOrd="4" destOrd="0" parTransId="{5DD211D7-33AB-4374-B912-CD429B2119E9}" sibTransId="{4394C736-2737-4718-BDE1-C81D69581D85}"/>
    <dgm:cxn modelId="{4A90D59D-7B33-4947-9676-E0AB58CBA6C0}" type="presOf" srcId="{2218E2C9-F09F-4751-98F7-77937E9614B7}" destId="{A79FB7C3-C479-48B6-8675-A2ABE8108CB1}" srcOrd="0" destOrd="0" presId="urn:microsoft.com/office/officeart/2018/5/layout/IconCircleLabelList"/>
    <dgm:cxn modelId="{6E5E08A8-2552-4F32-A6F4-E6FCDA70991C}" srcId="{2218E2C9-F09F-4751-98F7-77937E9614B7}" destId="{3D73E2EB-81C7-4178-8921-E9492F3F9582}" srcOrd="2" destOrd="0" parTransId="{CF2696BE-6335-4374-9201-1C8ACEDD3BE4}" sibTransId="{715E26E2-4D7A-47B9-8B57-53542A66AFA0}"/>
    <dgm:cxn modelId="{0A62ACD2-E424-4CAA-A696-31779EA69F1F}" type="presOf" srcId="{684A6B89-58E0-4081-9D89-66E640F2A228}" destId="{8CB34FE6-60FD-4862-B854-D6A32655B964}" srcOrd="0" destOrd="0" presId="urn:microsoft.com/office/officeart/2018/5/layout/IconCircleLabelList"/>
    <dgm:cxn modelId="{324F48D8-03F6-4C68-8641-16BCC2DB7552}" srcId="{2218E2C9-F09F-4751-98F7-77937E9614B7}" destId="{684A6B89-58E0-4081-9D89-66E640F2A228}" srcOrd="3" destOrd="0" parTransId="{754A9B59-197E-4CB8-9A7E-39F67658C476}" sibTransId="{A1F23FD5-50CC-4C96-B2FE-7A4AD75E93CC}"/>
    <dgm:cxn modelId="{8EC4A5FA-4CED-4E02-A335-2169BF8C108F}" type="presOf" srcId="{2527A83D-BFBA-442F-A04D-E8EC627A623F}" destId="{6FE33F76-FC71-4E7F-9CAE-EE7ABBC6CBDA}" srcOrd="0" destOrd="0" presId="urn:microsoft.com/office/officeart/2018/5/layout/IconCircleLabelList"/>
    <dgm:cxn modelId="{C7E9C2F4-BFC0-4CAD-AC6A-6B12E17A99CE}" type="presParOf" srcId="{A79FB7C3-C479-48B6-8675-A2ABE8108CB1}" destId="{C88E18D1-491B-49A3-A9EB-E55E27CB98F1}" srcOrd="0" destOrd="0" presId="urn:microsoft.com/office/officeart/2018/5/layout/IconCircleLabelList"/>
    <dgm:cxn modelId="{0E269046-3A4B-4BB5-9645-95B46C478F37}" type="presParOf" srcId="{C88E18D1-491B-49A3-A9EB-E55E27CB98F1}" destId="{EB59310F-577F-45C9-9D56-0239F2DEA479}" srcOrd="0" destOrd="0" presId="urn:microsoft.com/office/officeart/2018/5/layout/IconCircleLabelList"/>
    <dgm:cxn modelId="{57B929F6-C7F1-46CA-B22A-97B9B1D09092}" type="presParOf" srcId="{C88E18D1-491B-49A3-A9EB-E55E27CB98F1}" destId="{47F43F17-632D-4C10-A77A-96D3EB2EEA85}" srcOrd="1" destOrd="0" presId="urn:microsoft.com/office/officeart/2018/5/layout/IconCircleLabelList"/>
    <dgm:cxn modelId="{824CA1A2-1043-453F-99E6-B1196D29186C}" type="presParOf" srcId="{C88E18D1-491B-49A3-A9EB-E55E27CB98F1}" destId="{C8A6AD8C-F31C-40C7-A2A5-A5A423AE479E}" srcOrd="2" destOrd="0" presId="urn:microsoft.com/office/officeart/2018/5/layout/IconCircleLabelList"/>
    <dgm:cxn modelId="{0A297ABA-FA87-4D11-B5F9-EE1B902B1E36}" type="presParOf" srcId="{C88E18D1-491B-49A3-A9EB-E55E27CB98F1}" destId="{386BACE2-1475-45AA-9C6B-09EC543134A2}" srcOrd="3" destOrd="0" presId="urn:microsoft.com/office/officeart/2018/5/layout/IconCircleLabelList"/>
    <dgm:cxn modelId="{5E84BA80-4F95-41A0-A905-087A3948D72F}" type="presParOf" srcId="{A79FB7C3-C479-48B6-8675-A2ABE8108CB1}" destId="{963B2367-579A-4FCA-9FF6-FF781CBD087F}" srcOrd="1" destOrd="0" presId="urn:microsoft.com/office/officeart/2018/5/layout/IconCircleLabelList"/>
    <dgm:cxn modelId="{5BE22D6A-2587-4738-AEE0-5CDDCA059195}" type="presParOf" srcId="{A79FB7C3-C479-48B6-8675-A2ABE8108CB1}" destId="{12A28391-67AA-4916-B1BC-BC5060F1A2A4}" srcOrd="2" destOrd="0" presId="urn:microsoft.com/office/officeart/2018/5/layout/IconCircleLabelList"/>
    <dgm:cxn modelId="{31F7F5DE-1C10-4AC3-A2AD-BC8D29597ADB}" type="presParOf" srcId="{12A28391-67AA-4916-B1BC-BC5060F1A2A4}" destId="{9A9EB904-C1F9-4595-A0EA-9ABD71CC9668}" srcOrd="0" destOrd="0" presId="urn:microsoft.com/office/officeart/2018/5/layout/IconCircleLabelList"/>
    <dgm:cxn modelId="{66AC6757-E15E-4F3B-A421-E60FCC73BAEC}" type="presParOf" srcId="{12A28391-67AA-4916-B1BC-BC5060F1A2A4}" destId="{16CA8A02-E97A-4A0A-A33D-7E79436C5ADF}" srcOrd="1" destOrd="0" presId="urn:microsoft.com/office/officeart/2018/5/layout/IconCircleLabelList"/>
    <dgm:cxn modelId="{6DC121A9-1F6A-402C-A57B-6987DCFA5A27}" type="presParOf" srcId="{12A28391-67AA-4916-B1BC-BC5060F1A2A4}" destId="{53DC7499-E790-4100-9BC4-CDFC7D21BC72}" srcOrd="2" destOrd="0" presId="urn:microsoft.com/office/officeart/2018/5/layout/IconCircleLabelList"/>
    <dgm:cxn modelId="{313D6688-8733-45A7-AACD-884E75CE0482}" type="presParOf" srcId="{12A28391-67AA-4916-B1BC-BC5060F1A2A4}" destId="{1661D75C-AFE2-465C-957C-2FF2948776D6}" srcOrd="3" destOrd="0" presId="urn:microsoft.com/office/officeart/2018/5/layout/IconCircleLabelList"/>
    <dgm:cxn modelId="{0A4E5780-1593-4E8B-8167-B32BE7E72F9B}" type="presParOf" srcId="{A79FB7C3-C479-48B6-8675-A2ABE8108CB1}" destId="{96863A1C-D675-4116-B732-8B94DEB9907D}" srcOrd="3" destOrd="0" presId="urn:microsoft.com/office/officeart/2018/5/layout/IconCircleLabelList"/>
    <dgm:cxn modelId="{00E0023E-B09C-4060-943C-726164BCDBE1}" type="presParOf" srcId="{A79FB7C3-C479-48B6-8675-A2ABE8108CB1}" destId="{DD73AD96-C125-485A-99B4-A76F4D7447B4}" srcOrd="4" destOrd="0" presId="urn:microsoft.com/office/officeart/2018/5/layout/IconCircleLabelList"/>
    <dgm:cxn modelId="{5B30DFCD-D874-4106-88FB-C28BD74BE3F0}" type="presParOf" srcId="{DD73AD96-C125-485A-99B4-A76F4D7447B4}" destId="{94BE0F44-2353-4012-BAC5-9128FCF8CE0D}" srcOrd="0" destOrd="0" presId="urn:microsoft.com/office/officeart/2018/5/layout/IconCircleLabelList"/>
    <dgm:cxn modelId="{D20B8BA0-8C74-451E-965C-1CD63B9B9291}" type="presParOf" srcId="{DD73AD96-C125-485A-99B4-A76F4D7447B4}" destId="{E9469D2E-47BB-4197-865D-6C43D81E379C}" srcOrd="1" destOrd="0" presId="urn:microsoft.com/office/officeart/2018/5/layout/IconCircleLabelList"/>
    <dgm:cxn modelId="{EC299555-6178-489C-9FDE-63B34A34F669}" type="presParOf" srcId="{DD73AD96-C125-485A-99B4-A76F4D7447B4}" destId="{C1B63B3D-3ED6-41C3-82BC-8FD5A8BBF55D}" srcOrd="2" destOrd="0" presId="urn:microsoft.com/office/officeart/2018/5/layout/IconCircleLabelList"/>
    <dgm:cxn modelId="{24806173-7B83-4F62-8F9A-2B6B9382ABA5}" type="presParOf" srcId="{DD73AD96-C125-485A-99B4-A76F4D7447B4}" destId="{528E3AAA-6E63-43E5-B064-9B88FC8939B5}" srcOrd="3" destOrd="0" presId="urn:microsoft.com/office/officeart/2018/5/layout/IconCircleLabelList"/>
    <dgm:cxn modelId="{C863551D-0899-4B86-82C7-F0100FEEFD5D}" type="presParOf" srcId="{A79FB7C3-C479-48B6-8675-A2ABE8108CB1}" destId="{D3302FF9-D7F5-41ED-B7C8-58A1EF45CBF7}" srcOrd="5" destOrd="0" presId="urn:microsoft.com/office/officeart/2018/5/layout/IconCircleLabelList"/>
    <dgm:cxn modelId="{2B083E71-2F35-4070-A5BD-CBB8C80296A6}" type="presParOf" srcId="{A79FB7C3-C479-48B6-8675-A2ABE8108CB1}" destId="{9E79FA8D-73F8-4966-BF67-5368CB07B454}" srcOrd="6" destOrd="0" presId="urn:microsoft.com/office/officeart/2018/5/layout/IconCircleLabelList"/>
    <dgm:cxn modelId="{FA5B9C20-2FDB-4B8E-BC59-F3F9FB7280D6}" type="presParOf" srcId="{9E79FA8D-73F8-4966-BF67-5368CB07B454}" destId="{7C32515D-8F12-4B6E-9BE5-AB1C3673AEE8}" srcOrd="0" destOrd="0" presId="urn:microsoft.com/office/officeart/2018/5/layout/IconCircleLabelList"/>
    <dgm:cxn modelId="{E55C915F-9342-4CE0-A5A7-9AE05AFE3955}" type="presParOf" srcId="{9E79FA8D-73F8-4966-BF67-5368CB07B454}" destId="{7FB4D418-983E-48E4-9BDB-96B70A4C76A1}" srcOrd="1" destOrd="0" presId="urn:microsoft.com/office/officeart/2018/5/layout/IconCircleLabelList"/>
    <dgm:cxn modelId="{F7B72B53-E40C-4D05-B354-2CCFCA936E88}" type="presParOf" srcId="{9E79FA8D-73F8-4966-BF67-5368CB07B454}" destId="{60136627-D274-455D-AF64-CCF1A277CF29}" srcOrd="2" destOrd="0" presId="urn:microsoft.com/office/officeart/2018/5/layout/IconCircleLabelList"/>
    <dgm:cxn modelId="{C7F42C1E-4391-4B15-845F-7F4A7B1C7E3D}" type="presParOf" srcId="{9E79FA8D-73F8-4966-BF67-5368CB07B454}" destId="{8CB34FE6-60FD-4862-B854-D6A32655B964}" srcOrd="3" destOrd="0" presId="urn:microsoft.com/office/officeart/2018/5/layout/IconCircleLabelList"/>
    <dgm:cxn modelId="{28FBC82C-81F8-44FF-BDD1-13FB446084F5}" type="presParOf" srcId="{A79FB7C3-C479-48B6-8675-A2ABE8108CB1}" destId="{C892C6BC-1071-452A-9512-EA1E8323AA88}" srcOrd="7" destOrd="0" presId="urn:microsoft.com/office/officeart/2018/5/layout/IconCircleLabelList"/>
    <dgm:cxn modelId="{A224FF08-1515-45B2-BD8A-01833B713C2A}" type="presParOf" srcId="{A79FB7C3-C479-48B6-8675-A2ABE8108CB1}" destId="{27787C44-1ECD-487A-915C-FAB7E40B5EA0}" srcOrd="8" destOrd="0" presId="urn:microsoft.com/office/officeart/2018/5/layout/IconCircleLabelList"/>
    <dgm:cxn modelId="{99A2B053-DCF0-4F5F-8949-4CBF91DA21E9}" type="presParOf" srcId="{27787C44-1ECD-487A-915C-FAB7E40B5EA0}" destId="{86DD69BE-E6F5-4F71-9ED6-D74179D3046C}" srcOrd="0" destOrd="0" presId="urn:microsoft.com/office/officeart/2018/5/layout/IconCircleLabelList"/>
    <dgm:cxn modelId="{7066B37C-9447-46AE-84A3-6EFBBCF5CC56}" type="presParOf" srcId="{27787C44-1ECD-487A-915C-FAB7E40B5EA0}" destId="{7C0D68BF-522E-4BEE-94C8-9F49059660CA}" srcOrd="1" destOrd="0" presId="urn:microsoft.com/office/officeart/2018/5/layout/IconCircleLabelList"/>
    <dgm:cxn modelId="{B4597270-8713-47AB-9874-E85987938F45}" type="presParOf" srcId="{27787C44-1ECD-487A-915C-FAB7E40B5EA0}" destId="{D927ADE1-FC66-4B2B-8AFD-3BEAEC36766C}" srcOrd="2" destOrd="0" presId="urn:microsoft.com/office/officeart/2018/5/layout/IconCircleLabelList"/>
    <dgm:cxn modelId="{BFA3F6C6-F985-432E-A417-002611D313A6}" type="presParOf" srcId="{27787C44-1ECD-487A-915C-FAB7E40B5EA0}" destId="{B63090EB-ABC3-45CE-A273-76380453A946}" srcOrd="3" destOrd="0" presId="urn:microsoft.com/office/officeart/2018/5/layout/IconCircleLabelList"/>
    <dgm:cxn modelId="{F3B2E8A7-E716-4F2D-9178-19277BA08AF1}" type="presParOf" srcId="{A79FB7C3-C479-48B6-8675-A2ABE8108CB1}" destId="{50CBDAEC-1540-40D7-B2AF-6A30DD150C72}" srcOrd="9" destOrd="0" presId="urn:microsoft.com/office/officeart/2018/5/layout/IconCircleLabelList"/>
    <dgm:cxn modelId="{1FD08B1F-FB71-4A4B-9ACF-056761A06DEF}" type="presParOf" srcId="{A79FB7C3-C479-48B6-8675-A2ABE8108CB1}" destId="{A311B854-BA89-496B-9CDE-267EF763207A}" srcOrd="10" destOrd="0" presId="urn:microsoft.com/office/officeart/2018/5/layout/IconCircleLabelList"/>
    <dgm:cxn modelId="{924C1150-124A-4C1A-86D8-580600DAC600}" type="presParOf" srcId="{A311B854-BA89-496B-9CDE-267EF763207A}" destId="{790B6E31-4628-4F86-9D01-FC6BA90AF0AF}" srcOrd="0" destOrd="0" presId="urn:microsoft.com/office/officeart/2018/5/layout/IconCircleLabelList"/>
    <dgm:cxn modelId="{0E03E881-7632-41E2-B9A6-BA108BC87C7E}" type="presParOf" srcId="{A311B854-BA89-496B-9CDE-267EF763207A}" destId="{25D6ADAF-E6D2-46AE-9853-78A320678F95}" srcOrd="1" destOrd="0" presId="urn:microsoft.com/office/officeart/2018/5/layout/IconCircleLabelList"/>
    <dgm:cxn modelId="{212AE6AD-B3AD-4046-A99E-647E6ACFA412}" type="presParOf" srcId="{A311B854-BA89-496B-9CDE-267EF763207A}" destId="{8A62B67A-EBE9-4FEE-88E9-B3195E19AB20}" srcOrd="2" destOrd="0" presId="urn:microsoft.com/office/officeart/2018/5/layout/IconCircleLabelList"/>
    <dgm:cxn modelId="{B5FE32E4-CF47-4AA4-AEE0-F671E0499C52}" type="presParOf" srcId="{A311B854-BA89-496B-9CDE-267EF763207A}" destId="{6FE33F76-FC71-4E7F-9CAE-EE7ABBC6CB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38477-A5E9-42F5-8CD1-F192AD2A3D1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A1FF31-3B56-405C-83C6-ACBC8E3AC213}">
      <dgm:prSet phldrT="[Text]"/>
      <dgm:spPr/>
      <dgm:t>
        <a:bodyPr/>
        <a:lstStyle/>
        <a:p>
          <a:r>
            <a:rPr lang="en-US" dirty="0"/>
            <a:t>Flask App</a:t>
          </a:r>
        </a:p>
      </dgm:t>
    </dgm:pt>
    <dgm:pt modelId="{EE891244-FC93-431D-93EF-F5AA5CE03ACC}" type="parTrans" cxnId="{16A938A2-5F9D-4092-93A8-3CEE0A1FCE6C}">
      <dgm:prSet/>
      <dgm:spPr/>
      <dgm:t>
        <a:bodyPr/>
        <a:lstStyle/>
        <a:p>
          <a:endParaRPr lang="en-US"/>
        </a:p>
      </dgm:t>
    </dgm:pt>
    <dgm:pt modelId="{09D827B3-460B-4B49-8476-DA0BF2EDF93D}" type="sibTrans" cxnId="{16A938A2-5F9D-4092-93A8-3CEE0A1FCE6C}">
      <dgm:prSet/>
      <dgm:spPr/>
      <dgm:t>
        <a:bodyPr/>
        <a:lstStyle/>
        <a:p>
          <a:endParaRPr lang="en-US"/>
        </a:p>
      </dgm:t>
    </dgm:pt>
    <dgm:pt modelId="{624B56CB-29B9-41DD-A44F-57778F3E46C7}">
      <dgm:prSet phldrT="[Text]"/>
      <dgm:spPr/>
      <dgm:t>
        <a:bodyPr/>
        <a:lstStyle/>
        <a:p>
          <a:r>
            <a:rPr lang="en-US" dirty="0"/>
            <a:t>4 JavaScript Files</a:t>
          </a:r>
        </a:p>
      </dgm:t>
    </dgm:pt>
    <dgm:pt modelId="{110BB3A4-A279-4568-B67D-810B810E72E8}" type="parTrans" cxnId="{0CFFA7A5-CEBB-4499-8C35-7839CE16B09D}">
      <dgm:prSet/>
      <dgm:spPr/>
      <dgm:t>
        <a:bodyPr/>
        <a:lstStyle/>
        <a:p>
          <a:endParaRPr lang="en-US"/>
        </a:p>
      </dgm:t>
    </dgm:pt>
    <dgm:pt modelId="{6DF2A999-5677-448B-BF31-2CB93DA1A7BE}" type="sibTrans" cxnId="{0CFFA7A5-CEBB-4499-8C35-7839CE16B09D}">
      <dgm:prSet/>
      <dgm:spPr/>
      <dgm:t>
        <a:bodyPr/>
        <a:lstStyle/>
        <a:p>
          <a:endParaRPr lang="en-US"/>
        </a:p>
      </dgm:t>
    </dgm:pt>
    <dgm:pt modelId="{47EFAAEF-E288-44EF-B05C-D1DF491605D9}">
      <dgm:prSet phldrT="[Text]"/>
      <dgm:spPr/>
      <dgm:t>
        <a:bodyPr/>
        <a:lstStyle/>
        <a:p>
          <a:r>
            <a:rPr lang="en-US" dirty="0"/>
            <a:t>1 HTML File</a:t>
          </a:r>
        </a:p>
      </dgm:t>
    </dgm:pt>
    <dgm:pt modelId="{A088EC2D-F601-415C-A034-71E9F935B84A}" type="parTrans" cxnId="{43E6AC07-A0A4-43DE-85AB-9A58D912016E}">
      <dgm:prSet/>
      <dgm:spPr/>
      <dgm:t>
        <a:bodyPr/>
        <a:lstStyle/>
        <a:p>
          <a:endParaRPr lang="en-US"/>
        </a:p>
      </dgm:t>
    </dgm:pt>
    <dgm:pt modelId="{6C6F1FB7-3220-4C8D-A970-CBA9FF9B45A7}" type="sibTrans" cxnId="{43E6AC07-A0A4-43DE-85AB-9A58D912016E}">
      <dgm:prSet/>
      <dgm:spPr/>
      <dgm:t>
        <a:bodyPr/>
        <a:lstStyle/>
        <a:p>
          <a:endParaRPr lang="en-US"/>
        </a:p>
      </dgm:t>
    </dgm:pt>
    <dgm:pt modelId="{B6AD455D-703E-4FB5-A406-A3AD4232D154}">
      <dgm:prSet/>
      <dgm:spPr/>
      <dgm:t>
        <a:bodyPr/>
        <a:lstStyle/>
        <a:p>
          <a:r>
            <a:rPr lang="en-US" dirty="0"/>
            <a:t>1 CSS File</a:t>
          </a:r>
        </a:p>
      </dgm:t>
    </dgm:pt>
    <dgm:pt modelId="{787B0F70-9C74-42C6-B266-5F1A3DC38C52}" type="sibTrans" cxnId="{F6BAA16C-1C19-465B-B001-CEE0D62E522A}">
      <dgm:prSet/>
      <dgm:spPr/>
      <dgm:t>
        <a:bodyPr/>
        <a:lstStyle/>
        <a:p>
          <a:endParaRPr lang="en-US"/>
        </a:p>
      </dgm:t>
    </dgm:pt>
    <dgm:pt modelId="{88781A33-8374-4B4C-8EDB-F4365C307B77}" type="parTrans" cxnId="{F6BAA16C-1C19-465B-B001-CEE0D62E522A}">
      <dgm:prSet/>
      <dgm:spPr/>
      <dgm:t>
        <a:bodyPr/>
        <a:lstStyle/>
        <a:p>
          <a:endParaRPr lang="en-US"/>
        </a:p>
      </dgm:t>
    </dgm:pt>
    <dgm:pt modelId="{199BE23E-6A82-4E21-AF01-8A3F8B4A2AD5}">
      <dgm:prSet/>
      <dgm:spPr/>
      <dgm:t>
        <a:bodyPr/>
        <a:lstStyle/>
        <a:p>
          <a:r>
            <a:rPr lang="en-US" dirty="0"/>
            <a:t>User Dashboard</a:t>
          </a:r>
        </a:p>
      </dgm:t>
    </dgm:pt>
    <dgm:pt modelId="{AC3A9202-852D-408A-84DE-4A4E6E3FB8B1}" type="parTrans" cxnId="{6A3FC6EA-1237-433A-A07E-E8A1BBCE8844}">
      <dgm:prSet/>
      <dgm:spPr/>
      <dgm:t>
        <a:bodyPr/>
        <a:lstStyle/>
        <a:p>
          <a:endParaRPr lang="en-US"/>
        </a:p>
      </dgm:t>
    </dgm:pt>
    <dgm:pt modelId="{2646A518-1451-48F0-A3E2-587AF0658C18}" type="sibTrans" cxnId="{6A3FC6EA-1237-433A-A07E-E8A1BBCE8844}">
      <dgm:prSet/>
      <dgm:spPr/>
      <dgm:t>
        <a:bodyPr/>
        <a:lstStyle/>
        <a:p>
          <a:endParaRPr lang="en-US"/>
        </a:p>
      </dgm:t>
    </dgm:pt>
    <dgm:pt modelId="{CE2B0C01-06C3-4657-A71D-608AF2B82696}">
      <dgm:prSet/>
      <dgm:spPr/>
      <dgm:t>
        <a:bodyPr/>
        <a:lstStyle/>
        <a:p>
          <a:endParaRPr lang="en-US"/>
        </a:p>
      </dgm:t>
    </dgm:pt>
    <dgm:pt modelId="{3A4FAA93-6C85-481D-BA8B-A61A0EEA26A5}" type="parTrans" cxnId="{1B90C4A8-CB9F-4170-A1C2-134A491F6213}">
      <dgm:prSet/>
      <dgm:spPr/>
      <dgm:t>
        <a:bodyPr/>
        <a:lstStyle/>
        <a:p>
          <a:endParaRPr lang="en-US"/>
        </a:p>
      </dgm:t>
    </dgm:pt>
    <dgm:pt modelId="{C85E34D8-250F-4D6C-92B0-2CD212F9DDA8}" type="sibTrans" cxnId="{1B90C4A8-CB9F-4170-A1C2-134A491F6213}">
      <dgm:prSet/>
      <dgm:spPr/>
      <dgm:t>
        <a:bodyPr/>
        <a:lstStyle/>
        <a:p>
          <a:endParaRPr lang="en-US"/>
        </a:p>
      </dgm:t>
    </dgm:pt>
    <dgm:pt modelId="{49457BE7-CBB4-4FAB-9029-53B6DDB29AA7}">
      <dgm:prSet/>
      <dgm:spPr/>
      <dgm:t>
        <a:bodyPr/>
        <a:lstStyle/>
        <a:p>
          <a:endParaRPr lang="en-US"/>
        </a:p>
      </dgm:t>
    </dgm:pt>
    <dgm:pt modelId="{7376DBEF-5E77-451F-B5CF-37DA0CE52EE3}" type="parTrans" cxnId="{4D7396C4-B55B-472F-BC0E-4B28DB79D435}">
      <dgm:prSet/>
      <dgm:spPr/>
      <dgm:t>
        <a:bodyPr/>
        <a:lstStyle/>
        <a:p>
          <a:endParaRPr lang="en-US"/>
        </a:p>
      </dgm:t>
    </dgm:pt>
    <dgm:pt modelId="{31293EE5-D060-41E9-8E64-BCC38ABA30D9}" type="sibTrans" cxnId="{4D7396C4-B55B-472F-BC0E-4B28DB79D435}">
      <dgm:prSet/>
      <dgm:spPr/>
      <dgm:t>
        <a:bodyPr/>
        <a:lstStyle/>
        <a:p>
          <a:endParaRPr lang="en-US"/>
        </a:p>
      </dgm:t>
    </dgm:pt>
    <dgm:pt modelId="{4F9F9844-9499-40F5-9430-6CF82D531C67}" type="pres">
      <dgm:prSet presAssocID="{EB838477-A5E9-42F5-8CD1-F192AD2A3D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7E96EE-1A3D-43FD-BB61-F3DF8770EFCD}" type="pres">
      <dgm:prSet presAssocID="{2BA1FF31-3B56-405C-83C6-ACBC8E3AC213}" presName="hierRoot1" presStyleCnt="0">
        <dgm:presLayoutVars>
          <dgm:hierBranch val="init"/>
        </dgm:presLayoutVars>
      </dgm:prSet>
      <dgm:spPr/>
    </dgm:pt>
    <dgm:pt modelId="{CA9D0C54-699B-4262-96E5-F4CBB143BF21}" type="pres">
      <dgm:prSet presAssocID="{2BA1FF31-3B56-405C-83C6-ACBC8E3AC213}" presName="rootComposite1" presStyleCnt="0"/>
      <dgm:spPr/>
    </dgm:pt>
    <dgm:pt modelId="{857E5B43-5E52-42F0-8347-F469FC569F21}" type="pres">
      <dgm:prSet presAssocID="{2BA1FF31-3B56-405C-83C6-ACBC8E3AC213}" presName="rootText1" presStyleLbl="node0" presStyleIdx="0" presStyleCnt="1">
        <dgm:presLayoutVars>
          <dgm:chPref val="3"/>
        </dgm:presLayoutVars>
      </dgm:prSet>
      <dgm:spPr/>
    </dgm:pt>
    <dgm:pt modelId="{461AA75C-1973-46B0-9B3C-A6F487292BA3}" type="pres">
      <dgm:prSet presAssocID="{2BA1FF31-3B56-405C-83C6-ACBC8E3AC213}" presName="rootConnector1" presStyleLbl="node1" presStyleIdx="0" presStyleCnt="0"/>
      <dgm:spPr/>
    </dgm:pt>
    <dgm:pt modelId="{D952FA57-99A2-4FBC-9D7B-9E11757314ED}" type="pres">
      <dgm:prSet presAssocID="{2BA1FF31-3B56-405C-83C6-ACBC8E3AC213}" presName="hierChild2" presStyleCnt="0"/>
      <dgm:spPr/>
    </dgm:pt>
    <dgm:pt modelId="{420E3708-B2BD-444E-854B-A371230C806A}" type="pres">
      <dgm:prSet presAssocID="{110BB3A4-A279-4568-B67D-810B810E72E8}" presName="Name64" presStyleLbl="parChTrans1D2" presStyleIdx="0" presStyleCnt="3"/>
      <dgm:spPr/>
    </dgm:pt>
    <dgm:pt modelId="{9CB163E7-21AA-4D32-8E8D-A5B9BC43025F}" type="pres">
      <dgm:prSet presAssocID="{624B56CB-29B9-41DD-A44F-57778F3E46C7}" presName="hierRoot2" presStyleCnt="0">
        <dgm:presLayoutVars>
          <dgm:hierBranch val="init"/>
        </dgm:presLayoutVars>
      </dgm:prSet>
      <dgm:spPr/>
    </dgm:pt>
    <dgm:pt modelId="{DCC074A6-A0D5-4F8E-BA29-3DD37ECB717F}" type="pres">
      <dgm:prSet presAssocID="{624B56CB-29B9-41DD-A44F-57778F3E46C7}" presName="rootComposite" presStyleCnt="0"/>
      <dgm:spPr/>
    </dgm:pt>
    <dgm:pt modelId="{FFFF0D0D-7EE4-41A5-BF43-214247657AA8}" type="pres">
      <dgm:prSet presAssocID="{624B56CB-29B9-41DD-A44F-57778F3E46C7}" presName="rootText" presStyleLbl="node2" presStyleIdx="0" presStyleCnt="3">
        <dgm:presLayoutVars>
          <dgm:chPref val="3"/>
        </dgm:presLayoutVars>
      </dgm:prSet>
      <dgm:spPr/>
    </dgm:pt>
    <dgm:pt modelId="{4A2BEBB4-F937-4B49-85EF-F3380B4C52CC}" type="pres">
      <dgm:prSet presAssocID="{624B56CB-29B9-41DD-A44F-57778F3E46C7}" presName="rootConnector" presStyleLbl="node2" presStyleIdx="0" presStyleCnt="3"/>
      <dgm:spPr/>
    </dgm:pt>
    <dgm:pt modelId="{DCDE3DF1-3242-4FE9-AEEB-CDCB4BA51A6C}" type="pres">
      <dgm:prSet presAssocID="{624B56CB-29B9-41DD-A44F-57778F3E46C7}" presName="hierChild4" presStyleCnt="0"/>
      <dgm:spPr/>
    </dgm:pt>
    <dgm:pt modelId="{ADF35F2E-8E6A-42E7-825D-144E7562405D}" type="pres">
      <dgm:prSet presAssocID="{7376DBEF-5E77-451F-B5CF-37DA0CE52EE3}" presName="Name64" presStyleLbl="parChTrans1D3" presStyleIdx="0" presStyleCnt="3"/>
      <dgm:spPr/>
    </dgm:pt>
    <dgm:pt modelId="{337C37CB-3317-4FD3-9ECA-357744616E3D}" type="pres">
      <dgm:prSet presAssocID="{49457BE7-CBB4-4FAB-9029-53B6DDB29AA7}" presName="hierRoot2" presStyleCnt="0">
        <dgm:presLayoutVars>
          <dgm:hierBranch val="init"/>
        </dgm:presLayoutVars>
      </dgm:prSet>
      <dgm:spPr/>
    </dgm:pt>
    <dgm:pt modelId="{BE0ACC83-E7DB-4E75-B3B6-BF8A63246635}" type="pres">
      <dgm:prSet presAssocID="{49457BE7-CBB4-4FAB-9029-53B6DDB29AA7}" presName="rootComposite" presStyleCnt="0"/>
      <dgm:spPr/>
    </dgm:pt>
    <dgm:pt modelId="{80708091-E135-43BA-855D-EB20A74F249B}" type="pres">
      <dgm:prSet presAssocID="{49457BE7-CBB4-4FAB-9029-53B6DDB29AA7}" presName="rootText" presStyleLbl="node3" presStyleIdx="0" presStyleCnt="3" custScaleX="57372" custScaleY="90042" custLinFactY="41684" custLinFactNeighborX="-169" custLinFactNeighborY="100000">
        <dgm:presLayoutVars>
          <dgm:chPref val="3"/>
        </dgm:presLayoutVars>
      </dgm:prSet>
      <dgm:spPr/>
    </dgm:pt>
    <dgm:pt modelId="{A0C8D051-8A50-4BEA-B89E-4AA4F1D4C742}" type="pres">
      <dgm:prSet presAssocID="{49457BE7-CBB4-4FAB-9029-53B6DDB29AA7}" presName="rootConnector" presStyleLbl="node3" presStyleIdx="0" presStyleCnt="3"/>
      <dgm:spPr/>
    </dgm:pt>
    <dgm:pt modelId="{9F02833F-D186-4BF3-8D4A-39390B8D65D9}" type="pres">
      <dgm:prSet presAssocID="{49457BE7-CBB4-4FAB-9029-53B6DDB29AA7}" presName="hierChild4" presStyleCnt="0"/>
      <dgm:spPr/>
    </dgm:pt>
    <dgm:pt modelId="{8EF6F6A4-0E2D-47BB-8678-BD2A34FE46D1}" type="pres">
      <dgm:prSet presAssocID="{49457BE7-CBB4-4FAB-9029-53B6DDB29AA7}" presName="hierChild5" presStyleCnt="0"/>
      <dgm:spPr/>
    </dgm:pt>
    <dgm:pt modelId="{9D6E0007-AF83-48B2-B9ED-8DD257950DA6}" type="pres">
      <dgm:prSet presAssocID="{624B56CB-29B9-41DD-A44F-57778F3E46C7}" presName="hierChild5" presStyleCnt="0"/>
      <dgm:spPr/>
    </dgm:pt>
    <dgm:pt modelId="{42E665D5-D2C7-4432-A6B9-E29A4B7E91D6}" type="pres">
      <dgm:prSet presAssocID="{A088EC2D-F601-415C-A034-71E9F935B84A}" presName="Name64" presStyleLbl="parChTrans1D2" presStyleIdx="1" presStyleCnt="3"/>
      <dgm:spPr/>
    </dgm:pt>
    <dgm:pt modelId="{DECE48F7-7732-43FF-AB99-C964CB2B989D}" type="pres">
      <dgm:prSet presAssocID="{47EFAAEF-E288-44EF-B05C-D1DF491605D9}" presName="hierRoot2" presStyleCnt="0">
        <dgm:presLayoutVars>
          <dgm:hierBranch val="init"/>
        </dgm:presLayoutVars>
      </dgm:prSet>
      <dgm:spPr/>
    </dgm:pt>
    <dgm:pt modelId="{F5BB3170-22BE-44EF-B319-ACDD4AD1F084}" type="pres">
      <dgm:prSet presAssocID="{47EFAAEF-E288-44EF-B05C-D1DF491605D9}" presName="rootComposite" presStyleCnt="0"/>
      <dgm:spPr/>
    </dgm:pt>
    <dgm:pt modelId="{34ADE648-C829-4451-8D10-8210C99A9DFB}" type="pres">
      <dgm:prSet presAssocID="{47EFAAEF-E288-44EF-B05C-D1DF491605D9}" presName="rootText" presStyleLbl="node2" presStyleIdx="1" presStyleCnt="3">
        <dgm:presLayoutVars>
          <dgm:chPref val="3"/>
        </dgm:presLayoutVars>
      </dgm:prSet>
      <dgm:spPr/>
    </dgm:pt>
    <dgm:pt modelId="{24E49B44-3F51-428E-A26C-2E9ACD86D600}" type="pres">
      <dgm:prSet presAssocID="{47EFAAEF-E288-44EF-B05C-D1DF491605D9}" presName="rootConnector" presStyleLbl="node2" presStyleIdx="1" presStyleCnt="3"/>
      <dgm:spPr/>
    </dgm:pt>
    <dgm:pt modelId="{88CFAC75-1745-458E-8F16-9278F207EE5B}" type="pres">
      <dgm:prSet presAssocID="{47EFAAEF-E288-44EF-B05C-D1DF491605D9}" presName="hierChild4" presStyleCnt="0"/>
      <dgm:spPr/>
    </dgm:pt>
    <dgm:pt modelId="{E83B09ED-7B56-4B2A-A852-C7D8DE84C404}" type="pres">
      <dgm:prSet presAssocID="{3A4FAA93-6C85-481D-BA8B-A61A0EEA26A5}" presName="Name64" presStyleLbl="parChTrans1D3" presStyleIdx="1" presStyleCnt="3"/>
      <dgm:spPr/>
    </dgm:pt>
    <dgm:pt modelId="{D88DB52E-8C8B-416C-B949-B5C8E0DC8711}" type="pres">
      <dgm:prSet presAssocID="{CE2B0C01-06C3-4657-A71D-608AF2B82696}" presName="hierRoot2" presStyleCnt="0">
        <dgm:presLayoutVars>
          <dgm:hierBranch val="init"/>
        </dgm:presLayoutVars>
      </dgm:prSet>
      <dgm:spPr/>
    </dgm:pt>
    <dgm:pt modelId="{9ECB19A7-30C6-4618-A6B3-1777AD796EA3}" type="pres">
      <dgm:prSet presAssocID="{CE2B0C01-06C3-4657-A71D-608AF2B82696}" presName="rootComposite" presStyleCnt="0"/>
      <dgm:spPr/>
    </dgm:pt>
    <dgm:pt modelId="{349C02A3-B80D-4AB2-AFAF-1ED966FFEB1D}" type="pres">
      <dgm:prSet presAssocID="{CE2B0C01-06C3-4657-A71D-608AF2B82696}" presName="rootText" presStyleLbl="node3" presStyleIdx="1" presStyleCnt="3" custScaleX="58028" custScaleY="72612" custLinFactNeighborX="1053" custLinFactNeighborY="-355">
        <dgm:presLayoutVars>
          <dgm:chPref val="3"/>
        </dgm:presLayoutVars>
      </dgm:prSet>
      <dgm:spPr/>
    </dgm:pt>
    <dgm:pt modelId="{BDCAA6A3-F09F-46A4-A98A-E065B11420A2}" type="pres">
      <dgm:prSet presAssocID="{CE2B0C01-06C3-4657-A71D-608AF2B82696}" presName="rootConnector" presStyleLbl="node3" presStyleIdx="1" presStyleCnt="3"/>
      <dgm:spPr/>
    </dgm:pt>
    <dgm:pt modelId="{20D4A4ED-DDA1-456F-A697-B4E755A8CAB8}" type="pres">
      <dgm:prSet presAssocID="{CE2B0C01-06C3-4657-A71D-608AF2B82696}" presName="hierChild4" presStyleCnt="0"/>
      <dgm:spPr/>
    </dgm:pt>
    <dgm:pt modelId="{77489930-B67E-4B93-9D7C-CF0DE9E6C91A}" type="pres">
      <dgm:prSet presAssocID="{CE2B0C01-06C3-4657-A71D-608AF2B82696}" presName="hierChild5" presStyleCnt="0"/>
      <dgm:spPr/>
    </dgm:pt>
    <dgm:pt modelId="{0D4003FF-A0BF-4BD2-BBFE-59DF63B50ACB}" type="pres">
      <dgm:prSet presAssocID="{47EFAAEF-E288-44EF-B05C-D1DF491605D9}" presName="hierChild5" presStyleCnt="0"/>
      <dgm:spPr/>
    </dgm:pt>
    <dgm:pt modelId="{C23BFF4B-3D41-4CA4-92B6-8AC49610ACA9}" type="pres">
      <dgm:prSet presAssocID="{88781A33-8374-4B4C-8EDB-F4365C307B77}" presName="Name64" presStyleLbl="parChTrans1D2" presStyleIdx="2" presStyleCnt="3"/>
      <dgm:spPr/>
    </dgm:pt>
    <dgm:pt modelId="{65FFA074-A172-4123-BF4B-08A40867C680}" type="pres">
      <dgm:prSet presAssocID="{B6AD455D-703E-4FB5-A406-A3AD4232D154}" presName="hierRoot2" presStyleCnt="0">
        <dgm:presLayoutVars>
          <dgm:hierBranch val="init"/>
        </dgm:presLayoutVars>
      </dgm:prSet>
      <dgm:spPr/>
    </dgm:pt>
    <dgm:pt modelId="{462F7188-C15F-4430-BAA7-2A7212A6F2FF}" type="pres">
      <dgm:prSet presAssocID="{B6AD455D-703E-4FB5-A406-A3AD4232D154}" presName="rootComposite" presStyleCnt="0"/>
      <dgm:spPr/>
    </dgm:pt>
    <dgm:pt modelId="{55258BA0-C635-4153-B2CE-9292C4C78C79}" type="pres">
      <dgm:prSet presAssocID="{B6AD455D-703E-4FB5-A406-A3AD4232D154}" presName="rootText" presStyleLbl="node2" presStyleIdx="2" presStyleCnt="3">
        <dgm:presLayoutVars>
          <dgm:chPref val="3"/>
        </dgm:presLayoutVars>
      </dgm:prSet>
      <dgm:spPr/>
    </dgm:pt>
    <dgm:pt modelId="{DA36D624-AE34-434A-859A-101D3B502E91}" type="pres">
      <dgm:prSet presAssocID="{B6AD455D-703E-4FB5-A406-A3AD4232D154}" presName="rootConnector" presStyleLbl="node2" presStyleIdx="2" presStyleCnt="3"/>
      <dgm:spPr/>
    </dgm:pt>
    <dgm:pt modelId="{D51EDF18-949F-493C-A295-178C891FE742}" type="pres">
      <dgm:prSet presAssocID="{B6AD455D-703E-4FB5-A406-A3AD4232D154}" presName="hierChild4" presStyleCnt="0"/>
      <dgm:spPr/>
    </dgm:pt>
    <dgm:pt modelId="{89D3934E-0847-43BC-BD7E-24210A840022}" type="pres">
      <dgm:prSet presAssocID="{AC3A9202-852D-408A-84DE-4A4E6E3FB8B1}" presName="Name64" presStyleLbl="parChTrans1D3" presStyleIdx="2" presStyleCnt="3"/>
      <dgm:spPr/>
    </dgm:pt>
    <dgm:pt modelId="{2D2DCDF9-EE06-4C6C-AAE7-8189C8AB9B9C}" type="pres">
      <dgm:prSet presAssocID="{199BE23E-6A82-4E21-AF01-8A3F8B4A2AD5}" presName="hierRoot2" presStyleCnt="0">
        <dgm:presLayoutVars>
          <dgm:hierBranch val="init"/>
        </dgm:presLayoutVars>
      </dgm:prSet>
      <dgm:spPr/>
    </dgm:pt>
    <dgm:pt modelId="{F183A871-13E4-4428-BCCE-B392C6F916D9}" type="pres">
      <dgm:prSet presAssocID="{199BE23E-6A82-4E21-AF01-8A3F8B4A2AD5}" presName="rootComposite" presStyleCnt="0"/>
      <dgm:spPr/>
    </dgm:pt>
    <dgm:pt modelId="{64E71925-949F-4408-BC43-26949CD04C7B}" type="pres">
      <dgm:prSet presAssocID="{199BE23E-6A82-4E21-AF01-8A3F8B4A2AD5}" presName="rootText" presStyleLbl="node3" presStyleIdx="2" presStyleCnt="3" custScaleX="82312" custScaleY="97213" custLinFactY="-41766" custLinFactNeighborX="-577" custLinFactNeighborY="-100000">
        <dgm:presLayoutVars>
          <dgm:chPref val="3"/>
        </dgm:presLayoutVars>
      </dgm:prSet>
      <dgm:spPr/>
    </dgm:pt>
    <dgm:pt modelId="{39D00E6C-5789-4B2D-88DE-42D053E1BDDA}" type="pres">
      <dgm:prSet presAssocID="{199BE23E-6A82-4E21-AF01-8A3F8B4A2AD5}" presName="rootConnector" presStyleLbl="node3" presStyleIdx="2" presStyleCnt="3"/>
      <dgm:spPr/>
    </dgm:pt>
    <dgm:pt modelId="{CBFEBC8D-61EE-4716-8CC3-D0CE2ED52A2A}" type="pres">
      <dgm:prSet presAssocID="{199BE23E-6A82-4E21-AF01-8A3F8B4A2AD5}" presName="hierChild4" presStyleCnt="0"/>
      <dgm:spPr/>
    </dgm:pt>
    <dgm:pt modelId="{0BB5672F-252D-4144-9AC7-1E0309018A65}" type="pres">
      <dgm:prSet presAssocID="{199BE23E-6A82-4E21-AF01-8A3F8B4A2AD5}" presName="hierChild5" presStyleCnt="0"/>
      <dgm:spPr/>
    </dgm:pt>
    <dgm:pt modelId="{D78DFDBA-DF8C-4448-834D-EC1B73310D50}" type="pres">
      <dgm:prSet presAssocID="{B6AD455D-703E-4FB5-A406-A3AD4232D154}" presName="hierChild5" presStyleCnt="0"/>
      <dgm:spPr/>
    </dgm:pt>
    <dgm:pt modelId="{A621A825-C068-4830-BC54-BB99F8D12B65}" type="pres">
      <dgm:prSet presAssocID="{2BA1FF31-3B56-405C-83C6-ACBC8E3AC213}" presName="hierChild3" presStyleCnt="0"/>
      <dgm:spPr/>
    </dgm:pt>
  </dgm:ptLst>
  <dgm:cxnLst>
    <dgm:cxn modelId="{43E6AC07-A0A4-43DE-85AB-9A58D912016E}" srcId="{2BA1FF31-3B56-405C-83C6-ACBC8E3AC213}" destId="{47EFAAEF-E288-44EF-B05C-D1DF491605D9}" srcOrd="1" destOrd="0" parTransId="{A088EC2D-F601-415C-A034-71E9F935B84A}" sibTransId="{6C6F1FB7-3220-4C8D-A970-CBA9FF9B45A7}"/>
    <dgm:cxn modelId="{7626C513-06EF-4512-817D-D869F7F9354C}" type="presOf" srcId="{AC3A9202-852D-408A-84DE-4A4E6E3FB8B1}" destId="{89D3934E-0847-43BC-BD7E-24210A840022}" srcOrd="0" destOrd="0" presId="urn:microsoft.com/office/officeart/2009/3/layout/HorizontalOrganizationChart"/>
    <dgm:cxn modelId="{7C464C26-08FA-4431-8FEB-F8813136773A}" type="presOf" srcId="{88781A33-8374-4B4C-8EDB-F4365C307B77}" destId="{C23BFF4B-3D41-4CA4-92B6-8AC49610ACA9}" srcOrd="0" destOrd="0" presId="urn:microsoft.com/office/officeart/2009/3/layout/HorizontalOrganizationChart"/>
    <dgm:cxn modelId="{E8D81F31-3F01-4266-AEEB-06B14DADC402}" type="presOf" srcId="{B6AD455D-703E-4FB5-A406-A3AD4232D154}" destId="{55258BA0-C635-4153-B2CE-9292C4C78C79}" srcOrd="0" destOrd="0" presId="urn:microsoft.com/office/officeart/2009/3/layout/HorizontalOrganizationChart"/>
    <dgm:cxn modelId="{994CDA60-1E23-4B11-81E0-888025677231}" type="presOf" srcId="{199BE23E-6A82-4E21-AF01-8A3F8B4A2AD5}" destId="{39D00E6C-5789-4B2D-88DE-42D053E1BDDA}" srcOrd="1" destOrd="0" presId="urn:microsoft.com/office/officeart/2009/3/layout/HorizontalOrganizationChart"/>
    <dgm:cxn modelId="{F6BAA16C-1C19-465B-B001-CEE0D62E522A}" srcId="{2BA1FF31-3B56-405C-83C6-ACBC8E3AC213}" destId="{B6AD455D-703E-4FB5-A406-A3AD4232D154}" srcOrd="2" destOrd="0" parTransId="{88781A33-8374-4B4C-8EDB-F4365C307B77}" sibTransId="{787B0F70-9C74-42C6-B266-5F1A3DC38C52}"/>
    <dgm:cxn modelId="{9B155153-80D5-44BC-B160-C90AA0D08488}" type="presOf" srcId="{199BE23E-6A82-4E21-AF01-8A3F8B4A2AD5}" destId="{64E71925-949F-4408-BC43-26949CD04C7B}" srcOrd="0" destOrd="0" presId="urn:microsoft.com/office/officeart/2009/3/layout/HorizontalOrganizationChart"/>
    <dgm:cxn modelId="{14B54C82-19E1-4FEC-BB9D-76AEDA42259D}" type="presOf" srcId="{624B56CB-29B9-41DD-A44F-57778F3E46C7}" destId="{FFFF0D0D-7EE4-41A5-BF43-214247657AA8}" srcOrd="0" destOrd="0" presId="urn:microsoft.com/office/officeart/2009/3/layout/HorizontalOrganizationChart"/>
    <dgm:cxn modelId="{6255F58A-2BB1-43B3-9A62-28AACC303B7E}" type="presOf" srcId="{2BA1FF31-3B56-405C-83C6-ACBC8E3AC213}" destId="{461AA75C-1973-46B0-9B3C-A6F487292BA3}" srcOrd="1" destOrd="0" presId="urn:microsoft.com/office/officeart/2009/3/layout/HorizontalOrganizationChart"/>
    <dgm:cxn modelId="{E51DA090-A937-4E9A-BC11-B96D2ABAF55B}" type="presOf" srcId="{7376DBEF-5E77-451F-B5CF-37DA0CE52EE3}" destId="{ADF35F2E-8E6A-42E7-825D-144E7562405D}" srcOrd="0" destOrd="0" presId="urn:microsoft.com/office/officeart/2009/3/layout/HorizontalOrganizationChart"/>
    <dgm:cxn modelId="{16A938A2-5F9D-4092-93A8-3CEE0A1FCE6C}" srcId="{EB838477-A5E9-42F5-8CD1-F192AD2A3D13}" destId="{2BA1FF31-3B56-405C-83C6-ACBC8E3AC213}" srcOrd="0" destOrd="0" parTransId="{EE891244-FC93-431D-93EF-F5AA5CE03ACC}" sibTransId="{09D827B3-460B-4B49-8476-DA0BF2EDF93D}"/>
    <dgm:cxn modelId="{0CFFA7A5-CEBB-4499-8C35-7839CE16B09D}" srcId="{2BA1FF31-3B56-405C-83C6-ACBC8E3AC213}" destId="{624B56CB-29B9-41DD-A44F-57778F3E46C7}" srcOrd="0" destOrd="0" parTransId="{110BB3A4-A279-4568-B67D-810B810E72E8}" sibTransId="{6DF2A999-5677-448B-BF31-2CB93DA1A7BE}"/>
    <dgm:cxn modelId="{1B90C4A8-CB9F-4170-A1C2-134A491F6213}" srcId="{47EFAAEF-E288-44EF-B05C-D1DF491605D9}" destId="{CE2B0C01-06C3-4657-A71D-608AF2B82696}" srcOrd="0" destOrd="0" parTransId="{3A4FAA93-6C85-481D-BA8B-A61A0EEA26A5}" sibTransId="{C85E34D8-250F-4D6C-92B0-2CD212F9DDA8}"/>
    <dgm:cxn modelId="{003C9CAA-DB08-4324-B2E3-1E79A8C1914D}" type="presOf" srcId="{47EFAAEF-E288-44EF-B05C-D1DF491605D9}" destId="{34ADE648-C829-4451-8D10-8210C99A9DFB}" srcOrd="0" destOrd="0" presId="urn:microsoft.com/office/officeart/2009/3/layout/HorizontalOrganizationChart"/>
    <dgm:cxn modelId="{EACBD8AA-C72A-43FB-8587-CD2ED126D925}" type="presOf" srcId="{CE2B0C01-06C3-4657-A71D-608AF2B82696}" destId="{349C02A3-B80D-4AB2-AFAF-1ED966FFEB1D}" srcOrd="0" destOrd="0" presId="urn:microsoft.com/office/officeart/2009/3/layout/HorizontalOrganizationChart"/>
    <dgm:cxn modelId="{70409BB2-B805-4DA4-9EFE-3BB7F7175D45}" type="presOf" srcId="{2BA1FF31-3B56-405C-83C6-ACBC8E3AC213}" destId="{857E5B43-5E52-42F0-8347-F469FC569F21}" srcOrd="0" destOrd="0" presId="urn:microsoft.com/office/officeart/2009/3/layout/HorizontalOrganizationChart"/>
    <dgm:cxn modelId="{96B936B7-DFC2-4DED-8C30-72CD4E848C63}" type="presOf" srcId="{B6AD455D-703E-4FB5-A406-A3AD4232D154}" destId="{DA36D624-AE34-434A-859A-101D3B502E91}" srcOrd="1" destOrd="0" presId="urn:microsoft.com/office/officeart/2009/3/layout/HorizontalOrganizationChart"/>
    <dgm:cxn modelId="{F86CDEBA-3164-4A1F-857A-A3E32FEC4361}" type="presOf" srcId="{110BB3A4-A279-4568-B67D-810B810E72E8}" destId="{420E3708-B2BD-444E-854B-A371230C806A}" srcOrd="0" destOrd="0" presId="urn:microsoft.com/office/officeart/2009/3/layout/HorizontalOrganizationChart"/>
    <dgm:cxn modelId="{D29BD3C1-B477-4791-AE22-262DE7D821D5}" type="presOf" srcId="{CE2B0C01-06C3-4657-A71D-608AF2B82696}" destId="{BDCAA6A3-F09F-46A4-A98A-E065B11420A2}" srcOrd="1" destOrd="0" presId="urn:microsoft.com/office/officeart/2009/3/layout/HorizontalOrganizationChart"/>
    <dgm:cxn modelId="{4D7396C4-B55B-472F-BC0E-4B28DB79D435}" srcId="{624B56CB-29B9-41DD-A44F-57778F3E46C7}" destId="{49457BE7-CBB4-4FAB-9029-53B6DDB29AA7}" srcOrd="0" destOrd="0" parTransId="{7376DBEF-5E77-451F-B5CF-37DA0CE52EE3}" sibTransId="{31293EE5-D060-41E9-8E64-BCC38ABA30D9}"/>
    <dgm:cxn modelId="{06AD20C6-B017-4C9F-83FE-0B631F688629}" type="presOf" srcId="{624B56CB-29B9-41DD-A44F-57778F3E46C7}" destId="{4A2BEBB4-F937-4B49-85EF-F3380B4C52CC}" srcOrd="1" destOrd="0" presId="urn:microsoft.com/office/officeart/2009/3/layout/HorizontalOrganizationChart"/>
    <dgm:cxn modelId="{BCDC54CF-6929-438F-9118-5914F618EFF4}" type="presOf" srcId="{EB838477-A5E9-42F5-8CD1-F192AD2A3D13}" destId="{4F9F9844-9499-40F5-9430-6CF82D531C67}" srcOrd="0" destOrd="0" presId="urn:microsoft.com/office/officeart/2009/3/layout/HorizontalOrganizationChart"/>
    <dgm:cxn modelId="{6B6848DF-39A5-4F2C-BFBD-74323ADF9D64}" type="presOf" srcId="{49457BE7-CBB4-4FAB-9029-53B6DDB29AA7}" destId="{80708091-E135-43BA-855D-EB20A74F249B}" srcOrd="0" destOrd="0" presId="urn:microsoft.com/office/officeart/2009/3/layout/HorizontalOrganizationChart"/>
    <dgm:cxn modelId="{3197E4DF-F1FA-4BFE-9DB2-A01F158BAC8B}" type="presOf" srcId="{49457BE7-CBB4-4FAB-9029-53B6DDB29AA7}" destId="{A0C8D051-8A50-4BEA-B89E-4AA4F1D4C742}" srcOrd="1" destOrd="0" presId="urn:microsoft.com/office/officeart/2009/3/layout/HorizontalOrganizationChart"/>
    <dgm:cxn modelId="{D7B61AE2-7F29-49E0-8053-D71923923114}" type="presOf" srcId="{47EFAAEF-E288-44EF-B05C-D1DF491605D9}" destId="{24E49B44-3F51-428E-A26C-2E9ACD86D600}" srcOrd="1" destOrd="0" presId="urn:microsoft.com/office/officeart/2009/3/layout/HorizontalOrganizationChart"/>
    <dgm:cxn modelId="{B7D89DE9-6F35-48E3-976B-D24B3373675C}" type="presOf" srcId="{A088EC2D-F601-415C-A034-71E9F935B84A}" destId="{42E665D5-D2C7-4432-A6B9-E29A4B7E91D6}" srcOrd="0" destOrd="0" presId="urn:microsoft.com/office/officeart/2009/3/layout/HorizontalOrganizationChart"/>
    <dgm:cxn modelId="{6A3FC6EA-1237-433A-A07E-E8A1BBCE8844}" srcId="{B6AD455D-703E-4FB5-A406-A3AD4232D154}" destId="{199BE23E-6A82-4E21-AF01-8A3F8B4A2AD5}" srcOrd="0" destOrd="0" parTransId="{AC3A9202-852D-408A-84DE-4A4E6E3FB8B1}" sibTransId="{2646A518-1451-48F0-A3E2-587AF0658C18}"/>
    <dgm:cxn modelId="{C2D8C2F9-B704-47DD-B2F7-6AC0A683C4C5}" type="presOf" srcId="{3A4FAA93-6C85-481D-BA8B-A61A0EEA26A5}" destId="{E83B09ED-7B56-4B2A-A852-C7D8DE84C404}" srcOrd="0" destOrd="0" presId="urn:microsoft.com/office/officeart/2009/3/layout/HorizontalOrganizationChart"/>
    <dgm:cxn modelId="{4F3B2E88-F035-4106-80E4-7AA564CC8075}" type="presParOf" srcId="{4F9F9844-9499-40F5-9430-6CF82D531C67}" destId="{8C7E96EE-1A3D-43FD-BB61-F3DF8770EFCD}" srcOrd="0" destOrd="0" presId="urn:microsoft.com/office/officeart/2009/3/layout/HorizontalOrganizationChart"/>
    <dgm:cxn modelId="{7E6900F8-0CB8-4DAA-AFF3-F6A5EB3463DA}" type="presParOf" srcId="{8C7E96EE-1A3D-43FD-BB61-F3DF8770EFCD}" destId="{CA9D0C54-699B-4262-96E5-F4CBB143BF21}" srcOrd="0" destOrd="0" presId="urn:microsoft.com/office/officeart/2009/3/layout/HorizontalOrganizationChart"/>
    <dgm:cxn modelId="{6D03354C-B069-40FA-A840-3F63D5334E35}" type="presParOf" srcId="{CA9D0C54-699B-4262-96E5-F4CBB143BF21}" destId="{857E5B43-5E52-42F0-8347-F469FC569F21}" srcOrd="0" destOrd="0" presId="urn:microsoft.com/office/officeart/2009/3/layout/HorizontalOrganizationChart"/>
    <dgm:cxn modelId="{0D7A1D05-96BD-40F9-ADE4-DDE467E7957B}" type="presParOf" srcId="{CA9D0C54-699B-4262-96E5-F4CBB143BF21}" destId="{461AA75C-1973-46B0-9B3C-A6F487292BA3}" srcOrd="1" destOrd="0" presId="urn:microsoft.com/office/officeart/2009/3/layout/HorizontalOrganizationChart"/>
    <dgm:cxn modelId="{EA2C391D-3C9E-404C-BCE2-AA0FE0A3A965}" type="presParOf" srcId="{8C7E96EE-1A3D-43FD-BB61-F3DF8770EFCD}" destId="{D952FA57-99A2-4FBC-9D7B-9E11757314ED}" srcOrd="1" destOrd="0" presId="urn:microsoft.com/office/officeart/2009/3/layout/HorizontalOrganizationChart"/>
    <dgm:cxn modelId="{6EC25C13-35F4-4BC7-8EE5-B19A0BE1B2DD}" type="presParOf" srcId="{D952FA57-99A2-4FBC-9D7B-9E11757314ED}" destId="{420E3708-B2BD-444E-854B-A371230C806A}" srcOrd="0" destOrd="0" presId="urn:microsoft.com/office/officeart/2009/3/layout/HorizontalOrganizationChart"/>
    <dgm:cxn modelId="{9A0B820F-9C64-45B1-9173-84D3C86461C2}" type="presParOf" srcId="{D952FA57-99A2-4FBC-9D7B-9E11757314ED}" destId="{9CB163E7-21AA-4D32-8E8D-A5B9BC43025F}" srcOrd="1" destOrd="0" presId="urn:microsoft.com/office/officeart/2009/3/layout/HorizontalOrganizationChart"/>
    <dgm:cxn modelId="{E28F459C-3BF1-45D3-B7D0-D4E043E5161B}" type="presParOf" srcId="{9CB163E7-21AA-4D32-8E8D-A5B9BC43025F}" destId="{DCC074A6-A0D5-4F8E-BA29-3DD37ECB717F}" srcOrd="0" destOrd="0" presId="urn:microsoft.com/office/officeart/2009/3/layout/HorizontalOrganizationChart"/>
    <dgm:cxn modelId="{26C0AB1A-DD51-43E9-BC75-0AF671762755}" type="presParOf" srcId="{DCC074A6-A0D5-4F8E-BA29-3DD37ECB717F}" destId="{FFFF0D0D-7EE4-41A5-BF43-214247657AA8}" srcOrd="0" destOrd="0" presId="urn:microsoft.com/office/officeart/2009/3/layout/HorizontalOrganizationChart"/>
    <dgm:cxn modelId="{357C1D58-94A8-435F-AAFC-42457D5A5324}" type="presParOf" srcId="{DCC074A6-A0D5-4F8E-BA29-3DD37ECB717F}" destId="{4A2BEBB4-F937-4B49-85EF-F3380B4C52CC}" srcOrd="1" destOrd="0" presId="urn:microsoft.com/office/officeart/2009/3/layout/HorizontalOrganizationChart"/>
    <dgm:cxn modelId="{CBC12D92-AA4F-41F7-A440-482449E5D9E3}" type="presParOf" srcId="{9CB163E7-21AA-4D32-8E8D-A5B9BC43025F}" destId="{DCDE3DF1-3242-4FE9-AEEB-CDCB4BA51A6C}" srcOrd="1" destOrd="0" presId="urn:microsoft.com/office/officeart/2009/3/layout/HorizontalOrganizationChart"/>
    <dgm:cxn modelId="{9BF51F6D-8DB6-4201-B840-46103D32E57C}" type="presParOf" srcId="{DCDE3DF1-3242-4FE9-AEEB-CDCB4BA51A6C}" destId="{ADF35F2E-8E6A-42E7-825D-144E7562405D}" srcOrd="0" destOrd="0" presId="urn:microsoft.com/office/officeart/2009/3/layout/HorizontalOrganizationChart"/>
    <dgm:cxn modelId="{CED51EDA-34EB-4175-862B-24BA53336F08}" type="presParOf" srcId="{DCDE3DF1-3242-4FE9-AEEB-CDCB4BA51A6C}" destId="{337C37CB-3317-4FD3-9ECA-357744616E3D}" srcOrd="1" destOrd="0" presId="urn:microsoft.com/office/officeart/2009/3/layout/HorizontalOrganizationChart"/>
    <dgm:cxn modelId="{0E1A0D66-948B-4BB9-BC99-40D959E17D32}" type="presParOf" srcId="{337C37CB-3317-4FD3-9ECA-357744616E3D}" destId="{BE0ACC83-E7DB-4E75-B3B6-BF8A63246635}" srcOrd="0" destOrd="0" presId="urn:microsoft.com/office/officeart/2009/3/layout/HorizontalOrganizationChart"/>
    <dgm:cxn modelId="{5E3893D6-C41C-4CAC-B658-0064BCF50F8E}" type="presParOf" srcId="{BE0ACC83-E7DB-4E75-B3B6-BF8A63246635}" destId="{80708091-E135-43BA-855D-EB20A74F249B}" srcOrd="0" destOrd="0" presId="urn:microsoft.com/office/officeart/2009/3/layout/HorizontalOrganizationChart"/>
    <dgm:cxn modelId="{E214FDF9-174C-45F9-83EB-6D6ECAE61107}" type="presParOf" srcId="{BE0ACC83-E7DB-4E75-B3B6-BF8A63246635}" destId="{A0C8D051-8A50-4BEA-B89E-4AA4F1D4C742}" srcOrd="1" destOrd="0" presId="urn:microsoft.com/office/officeart/2009/3/layout/HorizontalOrganizationChart"/>
    <dgm:cxn modelId="{AD47A87C-DBE0-4A2E-9273-95CB5A0F74E8}" type="presParOf" srcId="{337C37CB-3317-4FD3-9ECA-357744616E3D}" destId="{9F02833F-D186-4BF3-8D4A-39390B8D65D9}" srcOrd="1" destOrd="0" presId="urn:microsoft.com/office/officeart/2009/3/layout/HorizontalOrganizationChart"/>
    <dgm:cxn modelId="{2A7D3A59-EC7D-4B5D-B8F9-A1D84A68A07D}" type="presParOf" srcId="{337C37CB-3317-4FD3-9ECA-357744616E3D}" destId="{8EF6F6A4-0E2D-47BB-8678-BD2A34FE46D1}" srcOrd="2" destOrd="0" presId="urn:microsoft.com/office/officeart/2009/3/layout/HorizontalOrganizationChart"/>
    <dgm:cxn modelId="{5FE44473-448E-496C-8764-631103BECB78}" type="presParOf" srcId="{9CB163E7-21AA-4D32-8E8D-A5B9BC43025F}" destId="{9D6E0007-AF83-48B2-B9ED-8DD257950DA6}" srcOrd="2" destOrd="0" presId="urn:microsoft.com/office/officeart/2009/3/layout/HorizontalOrganizationChart"/>
    <dgm:cxn modelId="{97C7DCD9-CB02-473E-A3A7-21AB1E168ED0}" type="presParOf" srcId="{D952FA57-99A2-4FBC-9D7B-9E11757314ED}" destId="{42E665D5-D2C7-4432-A6B9-E29A4B7E91D6}" srcOrd="2" destOrd="0" presId="urn:microsoft.com/office/officeart/2009/3/layout/HorizontalOrganizationChart"/>
    <dgm:cxn modelId="{2B604BFC-FEFD-44EE-BADA-6949C86C6159}" type="presParOf" srcId="{D952FA57-99A2-4FBC-9D7B-9E11757314ED}" destId="{DECE48F7-7732-43FF-AB99-C964CB2B989D}" srcOrd="3" destOrd="0" presId="urn:microsoft.com/office/officeart/2009/3/layout/HorizontalOrganizationChart"/>
    <dgm:cxn modelId="{C955C4DC-1A82-4274-9D1D-5C7BD81B556D}" type="presParOf" srcId="{DECE48F7-7732-43FF-AB99-C964CB2B989D}" destId="{F5BB3170-22BE-44EF-B319-ACDD4AD1F084}" srcOrd="0" destOrd="0" presId="urn:microsoft.com/office/officeart/2009/3/layout/HorizontalOrganizationChart"/>
    <dgm:cxn modelId="{F2A6344C-8300-492E-8093-1A47F0E91D6E}" type="presParOf" srcId="{F5BB3170-22BE-44EF-B319-ACDD4AD1F084}" destId="{34ADE648-C829-4451-8D10-8210C99A9DFB}" srcOrd="0" destOrd="0" presId="urn:microsoft.com/office/officeart/2009/3/layout/HorizontalOrganizationChart"/>
    <dgm:cxn modelId="{011F5B9D-6F2F-48C0-82D1-5D6AB7AA03D8}" type="presParOf" srcId="{F5BB3170-22BE-44EF-B319-ACDD4AD1F084}" destId="{24E49B44-3F51-428E-A26C-2E9ACD86D600}" srcOrd="1" destOrd="0" presId="urn:microsoft.com/office/officeart/2009/3/layout/HorizontalOrganizationChart"/>
    <dgm:cxn modelId="{4261CCF8-B821-4F6D-9952-55E258D9E197}" type="presParOf" srcId="{DECE48F7-7732-43FF-AB99-C964CB2B989D}" destId="{88CFAC75-1745-458E-8F16-9278F207EE5B}" srcOrd="1" destOrd="0" presId="urn:microsoft.com/office/officeart/2009/3/layout/HorizontalOrganizationChart"/>
    <dgm:cxn modelId="{B01879F8-F1B1-426F-A29E-EA69D69D666F}" type="presParOf" srcId="{88CFAC75-1745-458E-8F16-9278F207EE5B}" destId="{E83B09ED-7B56-4B2A-A852-C7D8DE84C404}" srcOrd="0" destOrd="0" presId="urn:microsoft.com/office/officeart/2009/3/layout/HorizontalOrganizationChart"/>
    <dgm:cxn modelId="{C48B35E2-4732-46B5-B5E9-3CF62000D885}" type="presParOf" srcId="{88CFAC75-1745-458E-8F16-9278F207EE5B}" destId="{D88DB52E-8C8B-416C-B949-B5C8E0DC8711}" srcOrd="1" destOrd="0" presId="urn:microsoft.com/office/officeart/2009/3/layout/HorizontalOrganizationChart"/>
    <dgm:cxn modelId="{618AC486-B09B-4401-B580-2985641BB17F}" type="presParOf" srcId="{D88DB52E-8C8B-416C-B949-B5C8E0DC8711}" destId="{9ECB19A7-30C6-4618-A6B3-1777AD796EA3}" srcOrd="0" destOrd="0" presId="urn:microsoft.com/office/officeart/2009/3/layout/HorizontalOrganizationChart"/>
    <dgm:cxn modelId="{95809B18-A8D7-4E78-8496-832DC9AE0CC3}" type="presParOf" srcId="{9ECB19A7-30C6-4618-A6B3-1777AD796EA3}" destId="{349C02A3-B80D-4AB2-AFAF-1ED966FFEB1D}" srcOrd="0" destOrd="0" presId="urn:microsoft.com/office/officeart/2009/3/layout/HorizontalOrganizationChart"/>
    <dgm:cxn modelId="{61CE306E-80BD-4416-8E03-0D104C087CFA}" type="presParOf" srcId="{9ECB19A7-30C6-4618-A6B3-1777AD796EA3}" destId="{BDCAA6A3-F09F-46A4-A98A-E065B11420A2}" srcOrd="1" destOrd="0" presId="urn:microsoft.com/office/officeart/2009/3/layout/HorizontalOrganizationChart"/>
    <dgm:cxn modelId="{CCE7591D-FA14-412A-B21F-F626ADE6761D}" type="presParOf" srcId="{D88DB52E-8C8B-416C-B949-B5C8E0DC8711}" destId="{20D4A4ED-DDA1-456F-A697-B4E755A8CAB8}" srcOrd="1" destOrd="0" presId="urn:microsoft.com/office/officeart/2009/3/layout/HorizontalOrganizationChart"/>
    <dgm:cxn modelId="{DC5B1448-5814-4909-851F-F6FA72744691}" type="presParOf" srcId="{D88DB52E-8C8B-416C-B949-B5C8E0DC8711}" destId="{77489930-B67E-4B93-9D7C-CF0DE9E6C91A}" srcOrd="2" destOrd="0" presId="urn:microsoft.com/office/officeart/2009/3/layout/HorizontalOrganizationChart"/>
    <dgm:cxn modelId="{BAF9925B-1D79-492E-BD43-1BEFEA1FD674}" type="presParOf" srcId="{DECE48F7-7732-43FF-AB99-C964CB2B989D}" destId="{0D4003FF-A0BF-4BD2-BBFE-59DF63B50ACB}" srcOrd="2" destOrd="0" presId="urn:microsoft.com/office/officeart/2009/3/layout/HorizontalOrganizationChart"/>
    <dgm:cxn modelId="{1AE9DEA7-B204-4860-BCC1-9907586FDBED}" type="presParOf" srcId="{D952FA57-99A2-4FBC-9D7B-9E11757314ED}" destId="{C23BFF4B-3D41-4CA4-92B6-8AC49610ACA9}" srcOrd="4" destOrd="0" presId="urn:microsoft.com/office/officeart/2009/3/layout/HorizontalOrganizationChart"/>
    <dgm:cxn modelId="{ED4E39DA-422B-4109-AE99-31E9D51675A3}" type="presParOf" srcId="{D952FA57-99A2-4FBC-9D7B-9E11757314ED}" destId="{65FFA074-A172-4123-BF4B-08A40867C680}" srcOrd="5" destOrd="0" presId="urn:microsoft.com/office/officeart/2009/3/layout/HorizontalOrganizationChart"/>
    <dgm:cxn modelId="{D530D516-4084-4161-8E4A-0D7653D1544A}" type="presParOf" srcId="{65FFA074-A172-4123-BF4B-08A40867C680}" destId="{462F7188-C15F-4430-BAA7-2A7212A6F2FF}" srcOrd="0" destOrd="0" presId="urn:microsoft.com/office/officeart/2009/3/layout/HorizontalOrganizationChart"/>
    <dgm:cxn modelId="{F2CD16E6-FB56-4FFA-A249-667B04B84897}" type="presParOf" srcId="{462F7188-C15F-4430-BAA7-2A7212A6F2FF}" destId="{55258BA0-C635-4153-B2CE-9292C4C78C79}" srcOrd="0" destOrd="0" presId="urn:microsoft.com/office/officeart/2009/3/layout/HorizontalOrganizationChart"/>
    <dgm:cxn modelId="{1DADC476-5CBA-4224-99CE-2F82ED02B6E2}" type="presParOf" srcId="{462F7188-C15F-4430-BAA7-2A7212A6F2FF}" destId="{DA36D624-AE34-434A-859A-101D3B502E91}" srcOrd="1" destOrd="0" presId="urn:microsoft.com/office/officeart/2009/3/layout/HorizontalOrganizationChart"/>
    <dgm:cxn modelId="{9F156325-1AA0-4556-A624-832510A40E2A}" type="presParOf" srcId="{65FFA074-A172-4123-BF4B-08A40867C680}" destId="{D51EDF18-949F-493C-A295-178C891FE742}" srcOrd="1" destOrd="0" presId="urn:microsoft.com/office/officeart/2009/3/layout/HorizontalOrganizationChart"/>
    <dgm:cxn modelId="{94C488FF-24EF-457A-83A3-0F17C13D25C5}" type="presParOf" srcId="{D51EDF18-949F-493C-A295-178C891FE742}" destId="{89D3934E-0847-43BC-BD7E-24210A840022}" srcOrd="0" destOrd="0" presId="urn:microsoft.com/office/officeart/2009/3/layout/HorizontalOrganizationChart"/>
    <dgm:cxn modelId="{DA6C0DEA-1418-4CF9-A0CA-4E7B0C7DEBB6}" type="presParOf" srcId="{D51EDF18-949F-493C-A295-178C891FE742}" destId="{2D2DCDF9-EE06-4C6C-AAE7-8189C8AB9B9C}" srcOrd="1" destOrd="0" presId="urn:microsoft.com/office/officeart/2009/3/layout/HorizontalOrganizationChart"/>
    <dgm:cxn modelId="{61C159A8-5FB0-4C3D-A11E-063E5A980E03}" type="presParOf" srcId="{2D2DCDF9-EE06-4C6C-AAE7-8189C8AB9B9C}" destId="{F183A871-13E4-4428-BCCE-B392C6F916D9}" srcOrd="0" destOrd="0" presId="urn:microsoft.com/office/officeart/2009/3/layout/HorizontalOrganizationChart"/>
    <dgm:cxn modelId="{A9469D59-8E1A-4C2F-94D9-72D9C8F1FD08}" type="presParOf" srcId="{F183A871-13E4-4428-BCCE-B392C6F916D9}" destId="{64E71925-949F-4408-BC43-26949CD04C7B}" srcOrd="0" destOrd="0" presId="urn:microsoft.com/office/officeart/2009/3/layout/HorizontalOrganizationChart"/>
    <dgm:cxn modelId="{4332CC0B-A96E-4BE3-AC9D-2C32C1FEB98F}" type="presParOf" srcId="{F183A871-13E4-4428-BCCE-B392C6F916D9}" destId="{39D00E6C-5789-4B2D-88DE-42D053E1BDDA}" srcOrd="1" destOrd="0" presId="urn:microsoft.com/office/officeart/2009/3/layout/HorizontalOrganizationChart"/>
    <dgm:cxn modelId="{E233AC97-1077-4192-B3D5-22AF0AAB9193}" type="presParOf" srcId="{2D2DCDF9-EE06-4C6C-AAE7-8189C8AB9B9C}" destId="{CBFEBC8D-61EE-4716-8CC3-D0CE2ED52A2A}" srcOrd="1" destOrd="0" presId="urn:microsoft.com/office/officeart/2009/3/layout/HorizontalOrganizationChart"/>
    <dgm:cxn modelId="{A5D0E799-05B4-4D53-819D-E1F42C2A90D6}" type="presParOf" srcId="{2D2DCDF9-EE06-4C6C-AAE7-8189C8AB9B9C}" destId="{0BB5672F-252D-4144-9AC7-1E0309018A65}" srcOrd="2" destOrd="0" presId="urn:microsoft.com/office/officeart/2009/3/layout/HorizontalOrganizationChart"/>
    <dgm:cxn modelId="{64D2FD01-28C8-43FC-BB07-27380C64608C}" type="presParOf" srcId="{65FFA074-A172-4123-BF4B-08A40867C680}" destId="{D78DFDBA-DF8C-4448-834D-EC1B73310D50}" srcOrd="2" destOrd="0" presId="urn:microsoft.com/office/officeart/2009/3/layout/HorizontalOrganizationChart"/>
    <dgm:cxn modelId="{FB3C8352-1647-46DC-86F7-FCD76DBFF87B}" type="presParOf" srcId="{8C7E96EE-1A3D-43FD-BB61-F3DF8770EFCD}" destId="{A621A825-C068-4830-BC54-BB99F8D12B6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80B6EA-636E-43C8-A19A-CC07D3DC853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26B385-EA50-4898-B75C-78ED26E6E506}">
      <dgm:prSet/>
      <dgm:spPr/>
      <dgm:t>
        <a:bodyPr/>
        <a:lstStyle/>
        <a:p>
          <a:r>
            <a:rPr lang="en-US"/>
            <a:t>Step 1</a:t>
          </a:r>
        </a:p>
      </dgm:t>
    </dgm:pt>
    <dgm:pt modelId="{A47AD45F-05A6-444A-A8A4-13EDB3C06172}" type="parTrans" cxnId="{C5F8A511-79F5-4174-9D83-49F58738B6E7}">
      <dgm:prSet/>
      <dgm:spPr/>
      <dgm:t>
        <a:bodyPr/>
        <a:lstStyle/>
        <a:p>
          <a:endParaRPr lang="en-US"/>
        </a:p>
      </dgm:t>
    </dgm:pt>
    <dgm:pt modelId="{EBFBEAEB-6785-42B7-804B-6C3A8499AA24}" type="sibTrans" cxnId="{C5F8A511-79F5-4174-9D83-49F58738B6E7}">
      <dgm:prSet/>
      <dgm:spPr/>
      <dgm:t>
        <a:bodyPr/>
        <a:lstStyle/>
        <a:p>
          <a:endParaRPr lang="en-US"/>
        </a:p>
      </dgm:t>
    </dgm:pt>
    <dgm:pt modelId="{EE446C53-ACBB-44A3-83F4-2475E9B3A1C2}">
      <dgm:prSet/>
      <dgm:spPr/>
      <dgm:t>
        <a:bodyPr/>
        <a:lstStyle/>
        <a:p>
          <a:r>
            <a:rPr lang="en-US"/>
            <a:t>Data Gathering</a:t>
          </a:r>
        </a:p>
      </dgm:t>
    </dgm:pt>
    <dgm:pt modelId="{0906A803-4C65-4542-97BB-CB993D86DC81}" type="parTrans" cxnId="{8E06CC4B-F22B-4750-ADED-28136266125F}">
      <dgm:prSet/>
      <dgm:spPr/>
      <dgm:t>
        <a:bodyPr/>
        <a:lstStyle/>
        <a:p>
          <a:endParaRPr lang="en-US"/>
        </a:p>
      </dgm:t>
    </dgm:pt>
    <dgm:pt modelId="{675E4C16-13EC-4CAB-98F8-3C68024A28AB}" type="sibTrans" cxnId="{8E06CC4B-F22B-4750-ADED-28136266125F}">
      <dgm:prSet/>
      <dgm:spPr/>
      <dgm:t>
        <a:bodyPr/>
        <a:lstStyle/>
        <a:p>
          <a:endParaRPr lang="en-US"/>
        </a:p>
      </dgm:t>
    </dgm:pt>
    <dgm:pt modelId="{54D289E3-30AF-4359-929A-91948C944121}">
      <dgm:prSet/>
      <dgm:spPr/>
      <dgm:t>
        <a:bodyPr/>
        <a:lstStyle/>
        <a:p>
          <a:r>
            <a:rPr lang="en-US"/>
            <a:t>1 Python file for making the api call</a:t>
          </a:r>
        </a:p>
      </dgm:t>
    </dgm:pt>
    <dgm:pt modelId="{3A188FFB-910C-4624-92A5-4C44B8B956FE}" type="parTrans" cxnId="{A424DE75-3BF4-4C90-AA88-96697DCF23E7}">
      <dgm:prSet/>
      <dgm:spPr/>
      <dgm:t>
        <a:bodyPr/>
        <a:lstStyle/>
        <a:p>
          <a:endParaRPr lang="en-US"/>
        </a:p>
      </dgm:t>
    </dgm:pt>
    <dgm:pt modelId="{5A4CE894-48B8-4DCE-AA32-7A77491B7F13}" type="sibTrans" cxnId="{A424DE75-3BF4-4C90-AA88-96697DCF23E7}">
      <dgm:prSet/>
      <dgm:spPr/>
      <dgm:t>
        <a:bodyPr/>
        <a:lstStyle/>
        <a:p>
          <a:endParaRPr lang="en-US"/>
        </a:p>
      </dgm:t>
    </dgm:pt>
    <dgm:pt modelId="{94F3C57F-9E0A-4368-AC6D-1848C9A9616D}">
      <dgm:prSet/>
      <dgm:spPr/>
      <dgm:t>
        <a:bodyPr/>
        <a:lstStyle/>
        <a:p>
          <a:r>
            <a:rPr lang="en-US"/>
            <a:t>Output: CSV file of AQI data</a:t>
          </a:r>
        </a:p>
      </dgm:t>
    </dgm:pt>
    <dgm:pt modelId="{70923C46-E266-4EAD-95BD-B4BBD4F7611D}" type="parTrans" cxnId="{3A9CBFA0-46A6-4037-BB2B-85CA3985C34D}">
      <dgm:prSet/>
      <dgm:spPr/>
      <dgm:t>
        <a:bodyPr/>
        <a:lstStyle/>
        <a:p>
          <a:endParaRPr lang="en-US"/>
        </a:p>
      </dgm:t>
    </dgm:pt>
    <dgm:pt modelId="{17625D60-B0EC-4E72-8A0E-0B2953B5A9B9}" type="sibTrans" cxnId="{3A9CBFA0-46A6-4037-BB2B-85CA3985C34D}">
      <dgm:prSet/>
      <dgm:spPr/>
      <dgm:t>
        <a:bodyPr/>
        <a:lstStyle/>
        <a:p>
          <a:endParaRPr lang="en-US"/>
        </a:p>
      </dgm:t>
    </dgm:pt>
    <dgm:pt modelId="{39095BD4-92ED-4426-A95A-AC9F8EA5570B}">
      <dgm:prSet/>
      <dgm:spPr/>
      <dgm:t>
        <a:bodyPr/>
        <a:lstStyle/>
        <a:p>
          <a:r>
            <a:rPr lang="en-US"/>
            <a:t>Step 2</a:t>
          </a:r>
        </a:p>
      </dgm:t>
    </dgm:pt>
    <dgm:pt modelId="{B190EBB0-3AC2-41BE-B195-FCFE6046F6D6}" type="parTrans" cxnId="{AFB06A95-B81E-45F9-916E-4E82875EF95E}">
      <dgm:prSet/>
      <dgm:spPr/>
      <dgm:t>
        <a:bodyPr/>
        <a:lstStyle/>
        <a:p>
          <a:endParaRPr lang="en-US"/>
        </a:p>
      </dgm:t>
    </dgm:pt>
    <dgm:pt modelId="{4E5476D2-9883-4E4F-B5AC-E9F1AAD8B8AC}" type="sibTrans" cxnId="{AFB06A95-B81E-45F9-916E-4E82875EF95E}">
      <dgm:prSet/>
      <dgm:spPr/>
      <dgm:t>
        <a:bodyPr/>
        <a:lstStyle/>
        <a:p>
          <a:endParaRPr lang="en-US"/>
        </a:p>
      </dgm:t>
    </dgm:pt>
    <dgm:pt modelId="{6FEF0E34-6D32-42DA-B6F3-651873D44F05}">
      <dgm:prSet/>
      <dgm:spPr/>
      <dgm:t>
        <a:bodyPr/>
        <a:lstStyle/>
        <a:p>
          <a:r>
            <a:rPr lang="en-US" dirty="0"/>
            <a:t>Database Load</a:t>
          </a:r>
        </a:p>
      </dgm:t>
    </dgm:pt>
    <dgm:pt modelId="{1288822E-F304-4F65-A2EC-081F545ECF43}" type="parTrans" cxnId="{EB13256C-6B55-45B8-9E0F-8A87F7AB9DB9}">
      <dgm:prSet/>
      <dgm:spPr/>
      <dgm:t>
        <a:bodyPr/>
        <a:lstStyle/>
        <a:p>
          <a:endParaRPr lang="en-US"/>
        </a:p>
      </dgm:t>
    </dgm:pt>
    <dgm:pt modelId="{C843D7FE-040B-4E2E-8CEC-8B065C69B99B}" type="sibTrans" cxnId="{EB13256C-6B55-45B8-9E0F-8A87F7AB9DB9}">
      <dgm:prSet/>
      <dgm:spPr/>
      <dgm:t>
        <a:bodyPr/>
        <a:lstStyle/>
        <a:p>
          <a:endParaRPr lang="en-US"/>
        </a:p>
      </dgm:t>
    </dgm:pt>
    <dgm:pt modelId="{AD40F33E-5BB3-4980-B7CF-13DD58302197}">
      <dgm:prSet/>
      <dgm:spPr/>
      <dgm:t>
        <a:bodyPr/>
        <a:lstStyle/>
        <a:p>
          <a:r>
            <a:rPr lang="en-US" dirty="0"/>
            <a:t>1 Python file which loads the CSV output into Postgres </a:t>
          </a:r>
        </a:p>
      </dgm:t>
    </dgm:pt>
    <dgm:pt modelId="{1E7071F1-FF89-4CF2-B77C-571FFCA5BE9A}" type="parTrans" cxnId="{D9C0EFBC-2EA7-4D72-883E-E23138FBC0D6}">
      <dgm:prSet/>
      <dgm:spPr/>
      <dgm:t>
        <a:bodyPr/>
        <a:lstStyle/>
        <a:p>
          <a:endParaRPr lang="en-US"/>
        </a:p>
      </dgm:t>
    </dgm:pt>
    <dgm:pt modelId="{DFDE6759-1337-4CDB-9569-43089A228135}" type="sibTrans" cxnId="{D9C0EFBC-2EA7-4D72-883E-E23138FBC0D6}">
      <dgm:prSet/>
      <dgm:spPr/>
      <dgm:t>
        <a:bodyPr/>
        <a:lstStyle/>
        <a:p>
          <a:endParaRPr lang="en-US"/>
        </a:p>
      </dgm:t>
    </dgm:pt>
    <dgm:pt modelId="{8539F67B-F587-4B18-B811-59520B79FAA4}">
      <dgm:prSet/>
      <dgm:spPr/>
      <dgm:t>
        <a:bodyPr/>
        <a:lstStyle/>
        <a:p>
          <a:r>
            <a:rPr lang="en-US"/>
            <a:t>Output: new Postgres database of all AQI data from 2015 – Present for the top 25 cities by population in the U.S.</a:t>
          </a:r>
        </a:p>
      </dgm:t>
    </dgm:pt>
    <dgm:pt modelId="{72CC5AC0-198D-4DAE-A08D-E959918FD008}" type="parTrans" cxnId="{CB14C5B2-C40F-40AF-BB9A-D12CF02D0C2C}">
      <dgm:prSet/>
      <dgm:spPr/>
      <dgm:t>
        <a:bodyPr/>
        <a:lstStyle/>
        <a:p>
          <a:endParaRPr lang="en-US"/>
        </a:p>
      </dgm:t>
    </dgm:pt>
    <dgm:pt modelId="{B64E3883-2BF9-448E-B2EA-A17DAC69D652}" type="sibTrans" cxnId="{CB14C5B2-C40F-40AF-BB9A-D12CF02D0C2C}">
      <dgm:prSet/>
      <dgm:spPr/>
      <dgm:t>
        <a:bodyPr/>
        <a:lstStyle/>
        <a:p>
          <a:endParaRPr lang="en-US"/>
        </a:p>
      </dgm:t>
    </dgm:pt>
    <dgm:pt modelId="{C34C7AF8-835C-4C96-8D6E-70E3DD6ADC5F}">
      <dgm:prSet/>
      <dgm:spPr/>
      <dgm:t>
        <a:bodyPr/>
        <a:lstStyle/>
        <a:p>
          <a:r>
            <a:rPr lang="en-US"/>
            <a:t>Step 3</a:t>
          </a:r>
        </a:p>
      </dgm:t>
    </dgm:pt>
    <dgm:pt modelId="{027DBDC4-1A61-4D48-BB56-BB28B3B84185}" type="parTrans" cxnId="{694FCF48-4DB6-4492-A2A2-360F7885FE73}">
      <dgm:prSet/>
      <dgm:spPr/>
      <dgm:t>
        <a:bodyPr/>
        <a:lstStyle/>
        <a:p>
          <a:endParaRPr lang="en-US"/>
        </a:p>
      </dgm:t>
    </dgm:pt>
    <dgm:pt modelId="{627C27BE-9929-422A-9EDB-48ED9551DC4E}" type="sibTrans" cxnId="{694FCF48-4DB6-4492-A2A2-360F7885FE73}">
      <dgm:prSet/>
      <dgm:spPr/>
      <dgm:t>
        <a:bodyPr/>
        <a:lstStyle/>
        <a:p>
          <a:endParaRPr lang="en-US"/>
        </a:p>
      </dgm:t>
    </dgm:pt>
    <dgm:pt modelId="{D09DB14A-1A07-4A0B-ADF5-2B96FF14B805}">
      <dgm:prSet/>
      <dgm:spPr/>
      <dgm:t>
        <a:bodyPr/>
        <a:lstStyle/>
        <a:p>
          <a:r>
            <a:rPr lang="en-US"/>
            <a:t>Data Manipulation </a:t>
          </a:r>
        </a:p>
      </dgm:t>
    </dgm:pt>
    <dgm:pt modelId="{42CFD731-9935-42A8-9532-141B81163883}" type="parTrans" cxnId="{0C23787B-180E-42C9-9DD5-C6D76607C891}">
      <dgm:prSet/>
      <dgm:spPr/>
      <dgm:t>
        <a:bodyPr/>
        <a:lstStyle/>
        <a:p>
          <a:endParaRPr lang="en-US"/>
        </a:p>
      </dgm:t>
    </dgm:pt>
    <dgm:pt modelId="{8232A9DF-4200-4CD0-B28A-46EF5C2477B1}" type="sibTrans" cxnId="{0C23787B-180E-42C9-9DD5-C6D76607C891}">
      <dgm:prSet/>
      <dgm:spPr/>
      <dgm:t>
        <a:bodyPr/>
        <a:lstStyle/>
        <a:p>
          <a:endParaRPr lang="en-US"/>
        </a:p>
      </dgm:t>
    </dgm:pt>
    <dgm:pt modelId="{041FEEF1-70E2-4E12-9A34-8989B0254AB1}">
      <dgm:prSet/>
      <dgm:spPr/>
      <dgm:t>
        <a:bodyPr/>
        <a:lstStyle/>
        <a:p>
          <a:r>
            <a:rPr lang="en-US"/>
            <a:t>1 Flask App which filters the AQI data based on user interactions from the dashboard </a:t>
          </a:r>
        </a:p>
      </dgm:t>
    </dgm:pt>
    <dgm:pt modelId="{BDC17D46-C6DB-4FB7-A261-CE9A9B6D05BC}" type="parTrans" cxnId="{BA0E126F-97E0-4AFB-8161-373A772BCA6D}">
      <dgm:prSet/>
      <dgm:spPr/>
      <dgm:t>
        <a:bodyPr/>
        <a:lstStyle/>
        <a:p>
          <a:endParaRPr lang="en-US"/>
        </a:p>
      </dgm:t>
    </dgm:pt>
    <dgm:pt modelId="{972D8644-958B-4202-89AE-7E61316EAE66}" type="sibTrans" cxnId="{BA0E126F-97E0-4AFB-8161-373A772BCA6D}">
      <dgm:prSet/>
      <dgm:spPr/>
      <dgm:t>
        <a:bodyPr/>
        <a:lstStyle/>
        <a:p>
          <a:endParaRPr lang="en-US"/>
        </a:p>
      </dgm:t>
    </dgm:pt>
    <dgm:pt modelId="{9174A817-77A7-4892-9515-B424E1C28F28}">
      <dgm:prSet/>
      <dgm:spPr/>
      <dgm:t>
        <a:bodyPr/>
        <a:lstStyle/>
        <a:p>
          <a:r>
            <a:rPr lang="en-US" dirty="0"/>
            <a:t>Output: returns filtered and organized data which informs the visualizations on our dashboard </a:t>
          </a:r>
        </a:p>
      </dgm:t>
    </dgm:pt>
    <dgm:pt modelId="{C2507CE5-A944-430F-ACE8-88D6722C398E}" type="parTrans" cxnId="{E1D964A3-D3D7-492A-B44F-3EE817D7AD7C}">
      <dgm:prSet/>
      <dgm:spPr/>
      <dgm:t>
        <a:bodyPr/>
        <a:lstStyle/>
        <a:p>
          <a:endParaRPr lang="en-US"/>
        </a:p>
      </dgm:t>
    </dgm:pt>
    <dgm:pt modelId="{4243029B-53AA-46A4-AD93-105D2683838E}" type="sibTrans" cxnId="{E1D964A3-D3D7-492A-B44F-3EE817D7AD7C}">
      <dgm:prSet/>
      <dgm:spPr/>
      <dgm:t>
        <a:bodyPr/>
        <a:lstStyle/>
        <a:p>
          <a:endParaRPr lang="en-US"/>
        </a:p>
      </dgm:t>
    </dgm:pt>
    <dgm:pt modelId="{A4C223B7-FB79-4938-B952-1F5BB78A5758}">
      <dgm:prSet/>
      <dgm:spPr/>
      <dgm:t>
        <a:bodyPr/>
        <a:lstStyle/>
        <a:p>
          <a:r>
            <a:rPr lang="en-US"/>
            <a:t>Step 4</a:t>
          </a:r>
        </a:p>
      </dgm:t>
    </dgm:pt>
    <dgm:pt modelId="{88BD9E05-8DD2-48BB-9BD8-6FEC5DE26799}" type="parTrans" cxnId="{A83CE0E1-A8D8-4156-BB39-B6857AE1BD2C}">
      <dgm:prSet/>
      <dgm:spPr/>
      <dgm:t>
        <a:bodyPr/>
        <a:lstStyle/>
        <a:p>
          <a:endParaRPr lang="en-US"/>
        </a:p>
      </dgm:t>
    </dgm:pt>
    <dgm:pt modelId="{19AD80C9-3993-483F-90E9-A26FF3C8F036}" type="sibTrans" cxnId="{A83CE0E1-A8D8-4156-BB39-B6857AE1BD2C}">
      <dgm:prSet/>
      <dgm:spPr/>
      <dgm:t>
        <a:bodyPr/>
        <a:lstStyle/>
        <a:p>
          <a:endParaRPr lang="en-US"/>
        </a:p>
      </dgm:t>
    </dgm:pt>
    <dgm:pt modelId="{AFA3FCC7-F54C-4B26-9C38-AD38B599E032}">
      <dgm:prSet/>
      <dgm:spPr/>
      <dgm:t>
        <a:bodyPr/>
        <a:lstStyle/>
        <a:p>
          <a:r>
            <a:rPr lang="en-US"/>
            <a:t>Data Visualization and Dashboard build </a:t>
          </a:r>
        </a:p>
      </dgm:t>
    </dgm:pt>
    <dgm:pt modelId="{39F545C6-76AF-490B-A0D4-B1C8D0EA2B50}" type="parTrans" cxnId="{58865842-F1CF-4E1E-8F73-236D1C8EBA9F}">
      <dgm:prSet/>
      <dgm:spPr/>
      <dgm:t>
        <a:bodyPr/>
        <a:lstStyle/>
        <a:p>
          <a:endParaRPr lang="en-US"/>
        </a:p>
      </dgm:t>
    </dgm:pt>
    <dgm:pt modelId="{E71B98CB-B91C-4238-8C07-EF1250E41881}" type="sibTrans" cxnId="{58865842-F1CF-4E1E-8F73-236D1C8EBA9F}">
      <dgm:prSet/>
      <dgm:spPr/>
      <dgm:t>
        <a:bodyPr/>
        <a:lstStyle/>
        <a:p>
          <a:endParaRPr lang="en-US"/>
        </a:p>
      </dgm:t>
    </dgm:pt>
    <dgm:pt modelId="{5318A934-B425-43B1-8ABC-2E1D69F092B7}">
      <dgm:prSet/>
      <dgm:spPr/>
      <dgm:t>
        <a:bodyPr/>
        <a:lstStyle/>
        <a:p>
          <a:r>
            <a:rPr lang="en-US" dirty="0"/>
            <a:t>4 JS files – utilize D3 to capture user interactions, create stacked bar chart, build map, and route to the appropriate </a:t>
          </a:r>
          <a:r>
            <a:rPr lang="en-US" dirty="0" err="1"/>
            <a:t>url</a:t>
          </a:r>
          <a:r>
            <a:rPr lang="en-US" dirty="0"/>
            <a:t> address </a:t>
          </a:r>
        </a:p>
      </dgm:t>
    </dgm:pt>
    <dgm:pt modelId="{FB0680D5-2E8B-4F49-B735-704F0F455AEF}" type="parTrans" cxnId="{D2F0C971-4F32-4CD9-BA01-17534F205421}">
      <dgm:prSet/>
      <dgm:spPr/>
      <dgm:t>
        <a:bodyPr/>
        <a:lstStyle/>
        <a:p>
          <a:endParaRPr lang="en-US"/>
        </a:p>
      </dgm:t>
    </dgm:pt>
    <dgm:pt modelId="{4380D8F1-4695-49B3-90C7-0F4E829FEE40}" type="sibTrans" cxnId="{D2F0C971-4F32-4CD9-BA01-17534F205421}">
      <dgm:prSet/>
      <dgm:spPr/>
      <dgm:t>
        <a:bodyPr/>
        <a:lstStyle/>
        <a:p>
          <a:endParaRPr lang="en-US"/>
        </a:p>
      </dgm:t>
    </dgm:pt>
    <dgm:pt modelId="{F97C34BE-2376-4A8C-AEF3-B13019385A87}">
      <dgm:prSet/>
      <dgm:spPr/>
      <dgm:t>
        <a:bodyPr/>
        <a:lstStyle/>
        <a:p>
          <a:r>
            <a:rPr lang="en-US"/>
            <a:t>1 CSS file – styling and animation of webpage</a:t>
          </a:r>
        </a:p>
      </dgm:t>
    </dgm:pt>
    <dgm:pt modelId="{D65B99D9-6B42-4AB8-894B-44BA186FAF31}" type="parTrans" cxnId="{00732361-9C4B-4250-8E02-112E8E5CABD5}">
      <dgm:prSet/>
      <dgm:spPr/>
      <dgm:t>
        <a:bodyPr/>
        <a:lstStyle/>
        <a:p>
          <a:endParaRPr lang="en-US"/>
        </a:p>
      </dgm:t>
    </dgm:pt>
    <dgm:pt modelId="{B987ABB0-99BA-4786-812C-50C3FA32C5DC}" type="sibTrans" cxnId="{00732361-9C4B-4250-8E02-112E8E5CABD5}">
      <dgm:prSet/>
      <dgm:spPr/>
      <dgm:t>
        <a:bodyPr/>
        <a:lstStyle/>
        <a:p>
          <a:endParaRPr lang="en-US"/>
        </a:p>
      </dgm:t>
    </dgm:pt>
    <dgm:pt modelId="{BE88BC67-EF25-4D0C-A5B9-69275281BEDB}">
      <dgm:prSet/>
      <dgm:spPr/>
      <dgm:t>
        <a:bodyPr/>
        <a:lstStyle/>
        <a:p>
          <a:r>
            <a:rPr lang="en-US"/>
            <a:t>1 HTML file – Provide structure of webpage, including dashboard, analysis and member info</a:t>
          </a:r>
        </a:p>
      </dgm:t>
    </dgm:pt>
    <dgm:pt modelId="{88FD4F4A-0AC0-48FB-AC7C-9EFEE48D3CD0}" type="parTrans" cxnId="{2AD13B52-6711-4F3F-876B-1EFE5AB3A60E}">
      <dgm:prSet/>
      <dgm:spPr/>
      <dgm:t>
        <a:bodyPr/>
        <a:lstStyle/>
        <a:p>
          <a:endParaRPr lang="en-US"/>
        </a:p>
      </dgm:t>
    </dgm:pt>
    <dgm:pt modelId="{3F82833A-FD04-43DE-8930-A7903C5A1D57}" type="sibTrans" cxnId="{2AD13B52-6711-4F3F-876B-1EFE5AB3A60E}">
      <dgm:prSet/>
      <dgm:spPr/>
      <dgm:t>
        <a:bodyPr/>
        <a:lstStyle/>
        <a:p>
          <a:endParaRPr lang="en-US"/>
        </a:p>
      </dgm:t>
    </dgm:pt>
    <dgm:pt modelId="{7108D1C0-55D5-4824-97E0-5181A00F8D2E}" type="pres">
      <dgm:prSet presAssocID="{4280B6EA-636E-43C8-A19A-CC07D3DC853A}" presName="Name0" presStyleCnt="0">
        <dgm:presLayoutVars>
          <dgm:dir/>
          <dgm:animLvl val="lvl"/>
          <dgm:resizeHandles val="exact"/>
        </dgm:presLayoutVars>
      </dgm:prSet>
      <dgm:spPr/>
    </dgm:pt>
    <dgm:pt modelId="{9104928D-F02B-490A-BBAC-51CF5ECF1016}" type="pres">
      <dgm:prSet presAssocID="{A4C223B7-FB79-4938-B952-1F5BB78A5758}" presName="boxAndChildren" presStyleCnt="0"/>
      <dgm:spPr/>
    </dgm:pt>
    <dgm:pt modelId="{D62C4743-1CE3-4820-B6D6-7C0E1FE5F856}" type="pres">
      <dgm:prSet presAssocID="{A4C223B7-FB79-4938-B952-1F5BB78A5758}" presName="parentTextBox" presStyleLbl="alignNode1" presStyleIdx="0" presStyleCnt="4"/>
      <dgm:spPr/>
    </dgm:pt>
    <dgm:pt modelId="{A3F447F1-F9CD-4CCA-B3C4-13D8E016C0D0}" type="pres">
      <dgm:prSet presAssocID="{A4C223B7-FB79-4938-B952-1F5BB78A5758}" presName="descendantBox" presStyleLbl="bgAccFollowNode1" presStyleIdx="0" presStyleCnt="4"/>
      <dgm:spPr/>
    </dgm:pt>
    <dgm:pt modelId="{F0BEB03B-15C6-43B2-A334-0F0967A15BC9}" type="pres">
      <dgm:prSet presAssocID="{627C27BE-9929-422A-9EDB-48ED9551DC4E}" presName="sp" presStyleCnt="0"/>
      <dgm:spPr/>
    </dgm:pt>
    <dgm:pt modelId="{59A8CB91-18FB-4F0A-918C-D71022184461}" type="pres">
      <dgm:prSet presAssocID="{C34C7AF8-835C-4C96-8D6E-70E3DD6ADC5F}" presName="arrowAndChildren" presStyleCnt="0"/>
      <dgm:spPr/>
    </dgm:pt>
    <dgm:pt modelId="{F678FACD-87D4-49D4-AFCA-7781DDEEB8F5}" type="pres">
      <dgm:prSet presAssocID="{C34C7AF8-835C-4C96-8D6E-70E3DD6ADC5F}" presName="parentTextArrow" presStyleLbl="node1" presStyleIdx="0" presStyleCnt="0"/>
      <dgm:spPr/>
    </dgm:pt>
    <dgm:pt modelId="{25369FAB-F218-473E-B54E-B4E1F73FFFF1}" type="pres">
      <dgm:prSet presAssocID="{C34C7AF8-835C-4C96-8D6E-70E3DD6ADC5F}" presName="arrow" presStyleLbl="alignNode1" presStyleIdx="1" presStyleCnt="4"/>
      <dgm:spPr/>
    </dgm:pt>
    <dgm:pt modelId="{68880FD6-F91A-4D7D-924E-321913862FB7}" type="pres">
      <dgm:prSet presAssocID="{C34C7AF8-835C-4C96-8D6E-70E3DD6ADC5F}" presName="descendantArrow" presStyleLbl="bgAccFollowNode1" presStyleIdx="1" presStyleCnt="4"/>
      <dgm:spPr/>
    </dgm:pt>
    <dgm:pt modelId="{A01F6AC1-5015-44E6-AB5B-5D6C8F2CFFD7}" type="pres">
      <dgm:prSet presAssocID="{4E5476D2-9883-4E4F-B5AC-E9F1AAD8B8AC}" presName="sp" presStyleCnt="0"/>
      <dgm:spPr/>
    </dgm:pt>
    <dgm:pt modelId="{DBD8CD59-91B4-4D14-8532-193F8A49225B}" type="pres">
      <dgm:prSet presAssocID="{39095BD4-92ED-4426-A95A-AC9F8EA5570B}" presName="arrowAndChildren" presStyleCnt="0"/>
      <dgm:spPr/>
    </dgm:pt>
    <dgm:pt modelId="{47FE5151-0663-4363-84C6-D60B4B108982}" type="pres">
      <dgm:prSet presAssocID="{39095BD4-92ED-4426-A95A-AC9F8EA5570B}" presName="parentTextArrow" presStyleLbl="node1" presStyleIdx="0" presStyleCnt="0"/>
      <dgm:spPr/>
    </dgm:pt>
    <dgm:pt modelId="{14FB1CC9-B201-487E-9B5B-038AAB6F08B6}" type="pres">
      <dgm:prSet presAssocID="{39095BD4-92ED-4426-A95A-AC9F8EA5570B}" presName="arrow" presStyleLbl="alignNode1" presStyleIdx="2" presStyleCnt="4"/>
      <dgm:spPr/>
    </dgm:pt>
    <dgm:pt modelId="{DD62F969-C97C-43BC-8175-2A3C91CDCB0D}" type="pres">
      <dgm:prSet presAssocID="{39095BD4-92ED-4426-A95A-AC9F8EA5570B}" presName="descendantArrow" presStyleLbl="bgAccFollowNode1" presStyleIdx="2" presStyleCnt="4"/>
      <dgm:spPr/>
    </dgm:pt>
    <dgm:pt modelId="{68C98C4A-7217-4440-B6BF-E15759C24B09}" type="pres">
      <dgm:prSet presAssocID="{EBFBEAEB-6785-42B7-804B-6C3A8499AA24}" presName="sp" presStyleCnt="0"/>
      <dgm:spPr/>
    </dgm:pt>
    <dgm:pt modelId="{177A6507-25EB-45AA-A3C9-942CF7021F73}" type="pres">
      <dgm:prSet presAssocID="{4726B385-EA50-4898-B75C-78ED26E6E506}" presName="arrowAndChildren" presStyleCnt="0"/>
      <dgm:spPr/>
    </dgm:pt>
    <dgm:pt modelId="{A97E59B0-359E-4ADE-ACB7-7255187DAFC0}" type="pres">
      <dgm:prSet presAssocID="{4726B385-EA50-4898-B75C-78ED26E6E506}" presName="parentTextArrow" presStyleLbl="node1" presStyleIdx="0" presStyleCnt="0"/>
      <dgm:spPr/>
    </dgm:pt>
    <dgm:pt modelId="{85679691-D0F9-406C-8C39-5D4B3C52A4E4}" type="pres">
      <dgm:prSet presAssocID="{4726B385-EA50-4898-B75C-78ED26E6E506}" presName="arrow" presStyleLbl="alignNode1" presStyleIdx="3" presStyleCnt="4"/>
      <dgm:spPr/>
    </dgm:pt>
    <dgm:pt modelId="{D34444CD-1854-49C4-80D0-B3B114B041C7}" type="pres">
      <dgm:prSet presAssocID="{4726B385-EA50-4898-B75C-78ED26E6E506}" presName="descendantArrow" presStyleLbl="bgAccFollowNode1" presStyleIdx="3" presStyleCnt="4"/>
      <dgm:spPr/>
    </dgm:pt>
  </dgm:ptLst>
  <dgm:cxnLst>
    <dgm:cxn modelId="{818A1E00-F569-4874-AB66-3E9A13EEFED9}" type="presOf" srcId="{39095BD4-92ED-4426-A95A-AC9F8EA5570B}" destId="{14FB1CC9-B201-487E-9B5B-038AAB6F08B6}" srcOrd="1" destOrd="0" presId="urn:microsoft.com/office/officeart/2016/7/layout/VerticalDownArrowProcess"/>
    <dgm:cxn modelId="{DF0E3505-B3AF-493C-B7CA-88D18CFDE3DB}" type="presOf" srcId="{AD40F33E-5BB3-4980-B7CF-13DD58302197}" destId="{DD62F969-C97C-43BC-8175-2A3C91CDCB0D}" srcOrd="0" destOrd="1" presId="urn:microsoft.com/office/officeart/2016/7/layout/VerticalDownArrowProcess"/>
    <dgm:cxn modelId="{071F290D-6227-466C-AF21-143E5628580E}" type="presOf" srcId="{C34C7AF8-835C-4C96-8D6E-70E3DD6ADC5F}" destId="{F678FACD-87D4-49D4-AFCA-7781DDEEB8F5}" srcOrd="0" destOrd="0" presId="urn:microsoft.com/office/officeart/2016/7/layout/VerticalDownArrowProcess"/>
    <dgm:cxn modelId="{EA14060E-B519-4E31-AE4C-17CBF8846383}" type="presOf" srcId="{4726B385-EA50-4898-B75C-78ED26E6E506}" destId="{A97E59B0-359E-4ADE-ACB7-7255187DAFC0}" srcOrd="0" destOrd="0" presId="urn:microsoft.com/office/officeart/2016/7/layout/VerticalDownArrowProcess"/>
    <dgm:cxn modelId="{C5F8A511-79F5-4174-9D83-49F58738B6E7}" srcId="{4280B6EA-636E-43C8-A19A-CC07D3DC853A}" destId="{4726B385-EA50-4898-B75C-78ED26E6E506}" srcOrd="0" destOrd="0" parTransId="{A47AD45F-05A6-444A-A8A4-13EDB3C06172}" sibTransId="{EBFBEAEB-6785-42B7-804B-6C3A8499AA24}"/>
    <dgm:cxn modelId="{920F652B-80BA-476D-BD1B-327E82550D1B}" type="presOf" srcId="{94F3C57F-9E0A-4368-AC6D-1848C9A9616D}" destId="{D34444CD-1854-49C4-80D0-B3B114B041C7}" srcOrd="0" destOrd="2" presId="urn:microsoft.com/office/officeart/2016/7/layout/VerticalDownArrowProcess"/>
    <dgm:cxn modelId="{F6C6532B-1B57-4211-B284-C8B0E5E1966E}" type="presOf" srcId="{4280B6EA-636E-43C8-A19A-CC07D3DC853A}" destId="{7108D1C0-55D5-4824-97E0-5181A00F8D2E}" srcOrd="0" destOrd="0" presId="urn:microsoft.com/office/officeart/2016/7/layout/VerticalDownArrowProcess"/>
    <dgm:cxn modelId="{31BF0935-DFCB-4C9C-884C-C0D524250854}" type="presOf" srcId="{5318A934-B425-43B1-8ABC-2E1D69F092B7}" destId="{A3F447F1-F9CD-4CCA-B3C4-13D8E016C0D0}" srcOrd="0" destOrd="1" presId="urn:microsoft.com/office/officeart/2016/7/layout/VerticalDownArrowProcess"/>
    <dgm:cxn modelId="{BC446F35-664F-4A93-842A-AC065636B66F}" type="presOf" srcId="{39095BD4-92ED-4426-A95A-AC9F8EA5570B}" destId="{47FE5151-0663-4363-84C6-D60B4B108982}" srcOrd="0" destOrd="0" presId="urn:microsoft.com/office/officeart/2016/7/layout/VerticalDownArrowProcess"/>
    <dgm:cxn modelId="{00732361-9C4B-4250-8E02-112E8E5CABD5}" srcId="{AFA3FCC7-F54C-4B26-9C38-AD38B599E032}" destId="{F97C34BE-2376-4A8C-AEF3-B13019385A87}" srcOrd="1" destOrd="0" parTransId="{D65B99D9-6B42-4AB8-894B-44BA186FAF31}" sibTransId="{B987ABB0-99BA-4786-812C-50C3FA32C5DC}"/>
    <dgm:cxn modelId="{58865842-F1CF-4E1E-8F73-236D1C8EBA9F}" srcId="{A4C223B7-FB79-4938-B952-1F5BB78A5758}" destId="{AFA3FCC7-F54C-4B26-9C38-AD38B599E032}" srcOrd="0" destOrd="0" parTransId="{39F545C6-76AF-490B-A0D4-B1C8D0EA2B50}" sibTransId="{E71B98CB-B91C-4238-8C07-EF1250E41881}"/>
    <dgm:cxn modelId="{E041EE44-B4F6-4C00-9F19-DC4A485B72A4}" type="presOf" srcId="{041FEEF1-70E2-4E12-9A34-8989B0254AB1}" destId="{68880FD6-F91A-4D7D-924E-321913862FB7}" srcOrd="0" destOrd="1" presId="urn:microsoft.com/office/officeart/2016/7/layout/VerticalDownArrowProcess"/>
    <dgm:cxn modelId="{76279D65-6ABB-48E0-89F7-DF9C5356E2AC}" type="presOf" srcId="{4726B385-EA50-4898-B75C-78ED26E6E506}" destId="{85679691-D0F9-406C-8C39-5D4B3C52A4E4}" srcOrd="1" destOrd="0" presId="urn:microsoft.com/office/officeart/2016/7/layout/VerticalDownArrowProcess"/>
    <dgm:cxn modelId="{694FCF48-4DB6-4492-A2A2-360F7885FE73}" srcId="{4280B6EA-636E-43C8-A19A-CC07D3DC853A}" destId="{C34C7AF8-835C-4C96-8D6E-70E3DD6ADC5F}" srcOrd="2" destOrd="0" parTransId="{027DBDC4-1A61-4D48-BB56-BB28B3B84185}" sibTransId="{627C27BE-9929-422A-9EDB-48ED9551DC4E}"/>
    <dgm:cxn modelId="{8E06CC4B-F22B-4750-ADED-28136266125F}" srcId="{4726B385-EA50-4898-B75C-78ED26E6E506}" destId="{EE446C53-ACBB-44A3-83F4-2475E9B3A1C2}" srcOrd="0" destOrd="0" parTransId="{0906A803-4C65-4542-97BB-CB993D86DC81}" sibTransId="{675E4C16-13EC-4CAB-98F8-3C68024A28AB}"/>
    <dgm:cxn modelId="{E739014C-83FB-4F36-B820-F7A849FB7CC2}" type="presOf" srcId="{EE446C53-ACBB-44A3-83F4-2475E9B3A1C2}" destId="{D34444CD-1854-49C4-80D0-B3B114B041C7}" srcOrd="0" destOrd="0" presId="urn:microsoft.com/office/officeart/2016/7/layout/VerticalDownArrowProcess"/>
    <dgm:cxn modelId="{EB13256C-6B55-45B8-9E0F-8A87F7AB9DB9}" srcId="{39095BD4-92ED-4426-A95A-AC9F8EA5570B}" destId="{6FEF0E34-6D32-42DA-B6F3-651873D44F05}" srcOrd="0" destOrd="0" parTransId="{1288822E-F304-4F65-A2EC-081F545ECF43}" sibTransId="{C843D7FE-040B-4E2E-8CEC-8B065C69B99B}"/>
    <dgm:cxn modelId="{BA0E126F-97E0-4AFB-8161-373A772BCA6D}" srcId="{D09DB14A-1A07-4A0B-ADF5-2B96FF14B805}" destId="{041FEEF1-70E2-4E12-9A34-8989B0254AB1}" srcOrd="0" destOrd="0" parTransId="{BDC17D46-C6DB-4FB7-A261-CE9A9B6D05BC}" sibTransId="{972D8644-958B-4202-89AE-7E61316EAE66}"/>
    <dgm:cxn modelId="{D2F0C971-4F32-4CD9-BA01-17534F205421}" srcId="{AFA3FCC7-F54C-4B26-9C38-AD38B599E032}" destId="{5318A934-B425-43B1-8ABC-2E1D69F092B7}" srcOrd="0" destOrd="0" parTransId="{FB0680D5-2E8B-4F49-B735-704F0F455AEF}" sibTransId="{4380D8F1-4695-49B3-90C7-0F4E829FEE40}"/>
    <dgm:cxn modelId="{2AD13B52-6711-4F3F-876B-1EFE5AB3A60E}" srcId="{AFA3FCC7-F54C-4B26-9C38-AD38B599E032}" destId="{BE88BC67-EF25-4D0C-A5B9-69275281BEDB}" srcOrd="2" destOrd="0" parTransId="{88FD4F4A-0AC0-48FB-AC7C-9EFEE48D3CD0}" sibTransId="{3F82833A-FD04-43DE-8930-A7903C5A1D57}"/>
    <dgm:cxn modelId="{3014BA74-FA06-4116-9F20-B7009FB64ECB}" type="presOf" srcId="{A4C223B7-FB79-4938-B952-1F5BB78A5758}" destId="{D62C4743-1CE3-4820-B6D6-7C0E1FE5F856}" srcOrd="0" destOrd="0" presId="urn:microsoft.com/office/officeart/2016/7/layout/VerticalDownArrowProcess"/>
    <dgm:cxn modelId="{A424DE75-3BF4-4C90-AA88-96697DCF23E7}" srcId="{EE446C53-ACBB-44A3-83F4-2475E9B3A1C2}" destId="{54D289E3-30AF-4359-929A-91948C944121}" srcOrd="0" destOrd="0" parTransId="{3A188FFB-910C-4624-92A5-4C44B8B956FE}" sibTransId="{5A4CE894-48B8-4DCE-AA32-7A77491B7F13}"/>
    <dgm:cxn modelId="{0C23787B-180E-42C9-9DD5-C6D76607C891}" srcId="{C34C7AF8-835C-4C96-8D6E-70E3DD6ADC5F}" destId="{D09DB14A-1A07-4A0B-ADF5-2B96FF14B805}" srcOrd="0" destOrd="0" parTransId="{42CFD731-9935-42A8-9532-141B81163883}" sibTransId="{8232A9DF-4200-4CD0-B28A-46EF5C2477B1}"/>
    <dgm:cxn modelId="{47097D87-3147-4316-B522-B56265B0BBAA}" type="presOf" srcId="{54D289E3-30AF-4359-929A-91948C944121}" destId="{D34444CD-1854-49C4-80D0-B3B114B041C7}" srcOrd="0" destOrd="1" presId="urn:microsoft.com/office/officeart/2016/7/layout/VerticalDownArrowProcess"/>
    <dgm:cxn modelId="{AFB06A95-B81E-45F9-916E-4E82875EF95E}" srcId="{4280B6EA-636E-43C8-A19A-CC07D3DC853A}" destId="{39095BD4-92ED-4426-A95A-AC9F8EA5570B}" srcOrd="1" destOrd="0" parTransId="{B190EBB0-3AC2-41BE-B195-FCFE6046F6D6}" sibTransId="{4E5476D2-9883-4E4F-B5AC-E9F1AAD8B8AC}"/>
    <dgm:cxn modelId="{12BAEE97-D040-47A9-ABBB-A7E20D8E4A8B}" type="presOf" srcId="{D09DB14A-1A07-4A0B-ADF5-2B96FF14B805}" destId="{68880FD6-F91A-4D7D-924E-321913862FB7}" srcOrd="0" destOrd="0" presId="urn:microsoft.com/office/officeart/2016/7/layout/VerticalDownArrowProcess"/>
    <dgm:cxn modelId="{3A9CBFA0-46A6-4037-BB2B-85CA3985C34D}" srcId="{EE446C53-ACBB-44A3-83F4-2475E9B3A1C2}" destId="{94F3C57F-9E0A-4368-AC6D-1848C9A9616D}" srcOrd="1" destOrd="0" parTransId="{70923C46-E266-4EAD-95BD-B4BBD4F7611D}" sibTransId="{17625D60-B0EC-4E72-8A0E-0B2953B5A9B9}"/>
    <dgm:cxn modelId="{E1D964A3-D3D7-492A-B44F-3EE817D7AD7C}" srcId="{D09DB14A-1A07-4A0B-ADF5-2B96FF14B805}" destId="{9174A817-77A7-4892-9515-B424E1C28F28}" srcOrd="1" destOrd="0" parTransId="{C2507CE5-A944-430F-ACE8-88D6722C398E}" sibTransId="{4243029B-53AA-46A4-AD93-105D2683838E}"/>
    <dgm:cxn modelId="{C33F87A3-27C1-4A07-8C24-BFC90945A415}" type="presOf" srcId="{9174A817-77A7-4892-9515-B424E1C28F28}" destId="{68880FD6-F91A-4D7D-924E-321913862FB7}" srcOrd="0" destOrd="2" presId="urn:microsoft.com/office/officeart/2016/7/layout/VerticalDownArrowProcess"/>
    <dgm:cxn modelId="{6D3EC7AC-5C9D-4F10-A8BD-E97AF1FBEEBA}" type="presOf" srcId="{8539F67B-F587-4B18-B811-59520B79FAA4}" destId="{DD62F969-C97C-43BC-8175-2A3C91CDCB0D}" srcOrd="0" destOrd="2" presId="urn:microsoft.com/office/officeart/2016/7/layout/VerticalDownArrowProcess"/>
    <dgm:cxn modelId="{87D537B1-5A98-487F-B51C-F87CFEE66762}" type="presOf" srcId="{F97C34BE-2376-4A8C-AEF3-B13019385A87}" destId="{A3F447F1-F9CD-4CCA-B3C4-13D8E016C0D0}" srcOrd="0" destOrd="2" presId="urn:microsoft.com/office/officeart/2016/7/layout/VerticalDownArrowProcess"/>
    <dgm:cxn modelId="{CB14C5B2-C40F-40AF-BB9A-D12CF02D0C2C}" srcId="{6FEF0E34-6D32-42DA-B6F3-651873D44F05}" destId="{8539F67B-F587-4B18-B811-59520B79FAA4}" srcOrd="1" destOrd="0" parTransId="{72CC5AC0-198D-4DAE-A08D-E959918FD008}" sibTransId="{B64E3883-2BF9-448E-B2EA-A17DAC69D652}"/>
    <dgm:cxn modelId="{D9C0EFBC-2EA7-4D72-883E-E23138FBC0D6}" srcId="{6FEF0E34-6D32-42DA-B6F3-651873D44F05}" destId="{AD40F33E-5BB3-4980-B7CF-13DD58302197}" srcOrd="0" destOrd="0" parTransId="{1E7071F1-FF89-4CF2-B77C-571FFCA5BE9A}" sibTransId="{DFDE6759-1337-4CDB-9569-43089A228135}"/>
    <dgm:cxn modelId="{9AB4DAC9-FE47-4BBD-B7D9-85BAE9C27752}" type="presOf" srcId="{C34C7AF8-835C-4C96-8D6E-70E3DD6ADC5F}" destId="{25369FAB-F218-473E-B54E-B4E1F73FFFF1}" srcOrd="1" destOrd="0" presId="urn:microsoft.com/office/officeart/2016/7/layout/VerticalDownArrowProcess"/>
    <dgm:cxn modelId="{F62FF1D7-3AE7-4C1C-A1F4-D2CB40D8C800}" type="presOf" srcId="{AFA3FCC7-F54C-4B26-9C38-AD38B599E032}" destId="{A3F447F1-F9CD-4CCA-B3C4-13D8E016C0D0}" srcOrd="0" destOrd="0" presId="urn:microsoft.com/office/officeart/2016/7/layout/VerticalDownArrowProcess"/>
    <dgm:cxn modelId="{A83CE0E1-A8D8-4156-BB39-B6857AE1BD2C}" srcId="{4280B6EA-636E-43C8-A19A-CC07D3DC853A}" destId="{A4C223B7-FB79-4938-B952-1F5BB78A5758}" srcOrd="3" destOrd="0" parTransId="{88BD9E05-8DD2-48BB-9BD8-6FEC5DE26799}" sibTransId="{19AD80C9-3993-483F-90E9-A26FF3C8F036}"/>
    <dgm:cxn modelId="{0A6A79F6-7954-47AD-95E4-1279EA7F3758}" type="presOf" srcId="{6FEF0E34-6D32-42DA-B6F3-651873D44F05}" destId="{DD62F969-C97C-43BC-8175-2A3C91CDCB0D}" srcOrd="0" destOrd="0" presId="urn:microsoft.com/office/officeart/2016/7/layout/VerticalDownArrowProcess"/>
    <dgm:cxn modelId="{6E1FABF7-BC34-4D6B-9C6D-3BCDD12F3B79}" type="presOf" srcId="{BE88BC67-EF25-4D0C-A5B9-69275281BEDB}" destId="{A3F447F1-F9CD-4CCA-B3C4-13D8E016C0D0}" srcOrd="0" destOrd="3" presId="urn:microsoft.com/office/officeart/2016/7/layout/VerticalDownArrowProcess"/>
    <dgm:cxn modelId="{D09B2927-4220-4BD3-8A7D-0E5F6FA416DF}" type="presParOf" srcId="{7108D1C0-55D5-4824-97E0-5181A00F8D2E}" destId="{9104928D-F02B-490A-BBAC-51CF5ECF1016}" srcOrd="0" destOrd="0" presId="urn:microsoft.com/office/officeart/2016/7/layout/VerticalDownArrowProcess"/>
    <dgm:cxn modelId="{C86BB0B9-83EF-4994-9B29-61791FB0C68C}" type="presParOf" srcId="{9104928D-F02B-490A-BBAC-51CF5ECF1016}" destId="{D62C4743-1CE3-4820-B6D6-7C0E1FE5F856}" srcOrd="0" destOrd="0" presId="urn:microsoft.com/office/officeart/2016/7/layout/VerticalDownArrowProcess"/>
    <dgm:cxn modelId="{5A2E0461-8FB8-4F76-A347-745D63C982C1}" type="presParOf" srcId="{9104928D-F02B-490A-BBAC-51CF5ECF1016}" destId="{A3F447F1-F9CD-4CCA-B3C4-13D8E016C0D0}" srcOrd="1" destOrd="0" presId="urn:microsoft.com/office/officeart/2016/7/layout/VerticalDownArrowProcess"/>
    <dgm:cxn modelId="{849D5DF4-162D-4D24-AE5E-9468DE5A3D9C}" type="presParOf" srcId="{7108D1C0-55D5-4824-97E0-5181A00F8D2E}" destId="{F0BEB03B-15C6-43B2-A334-0F0967A15BC9}" srcOrd="1" destOrd="0" presId="urn:microsoft.com/office/officeart/2016/7/layout/VerticalDownArrowProcess"/>
    <dgm:cxn modelId="{DC528E3F-2F19-43D5-8D11-A4F43E8D5A92}" type="presParOf" srcId="{7108D1C0-55D5-4824-97E0-5181A00F8D2E}" destId="{59A8CB91-18FB-4F0A-918C-D71022184461}" srcOrd="2" destOrd="0" presId="urn:microsoft.com/office/officeart/2016/7/layout/VerticalDownArrowProcess"/>
    <dgm:cxn modelId="{F26C798B-CC82-4C2E-83F2-6684C1907EC3}" type="presParOf" srcId="{59A8CB91-18FB-4F0A-918C-D71022184461}" destId="{F678FACD-87D4-49D4-AFCA-7781DDEEB8F5}" srcOrd="0" destOrd="0" presId="urn:microsoft.com/office/officeart/2016/7/layout/VerticalDownArrowProcess"/>
    <dgm:cxn modelId="{F0C2F326-502B-4A51-9612-0A87912ACF36}" type="presParOf" srcId="{59A8CB91-18FB-4F0A-918C-D71022184461}" destId="{25369FAB-F218-473E-B54E-B4E1F73FFFF1}" srcOrd="1" destOrd="0" presId="urn:microsoft.com/office/officeart/2016/7/layout/VerticalDownArrowProcess"/>
    <dgm:cxn modelId="{91C441F9-CE8C-48B4-83BE-F9CD1AADAA34}" type="presParOf" srcId="{59A8CB91-18FB-4F0A-918C-D71022184461}" destId="{68880FD6-F91A-4D7D-924E-321913862FB7}" srcOrd="2" destOrd="0" presId="urn:microsoft.com/office/officeart/2016/7/layout/VerticalDownArrowProcess"/>
    <dgm:cxn modelId="{FBB9A339-4A68-4BD7-B0A0-FF5826D98C9C}" type="presParOf" srcId="{7108D1C0-55D5-4824-97E0-5181A00F8D2E}" destId="{A01F6AC1-5015-44E6-AB5B-5D6C8F2CFFD7}" srcOrd="3" destOrd="0" presId="urn:microsoft.com/office/officeart/2016/7/layout/VerticalDownArrowProcess"/>
    <dgm:cxn modelId="{EF241679-2B11-4F80-A8C3-FB0D952021C9}" type="presParOf" srcId="{7108D1C0-55D5-4824-97E0-5181A00F8D2E}" destId="{DBD8CD59-91B4-4D14-8532-193F8A49225B}" srcOrd="4" destOrd="0" presId="urn:microsoft.com/office/officeart/2016/7/layout/VerticalDownArrowProcess"/>
    <dgm:cxn modelId="{FE5ECB32-3861-4D07-B83E-FB829D4466DA}" type="presParOf" srcId="{DBD8CD59-91B4-4D14-8532-193F8A49225B}" destId="{47FE5151-0663-4363-84C6-D60B4B108982}" srcOrd="0" destOrd="0" presId="urn:microsoft.com/office/officeart/2016/7/layout/VerticalDownArrowProcess"/>
    <dgm:cxn modelId="{FBA812D9-44DB-4790-8E38-4E1631F499C1}" type="presParOf" srcId="{DBD8CD59-91B4-4D14-8532-193F8A49225B}" destId="{14FB1CC9-B201-487E-9B5B-038AAB6F08B6}" srcOrd="1" destOrd="0" presId="urn:microsoft.com/office/officeart/2016/7/layout/VerticalDownArrowProcess"/>
    <dgm:cxn modelId="{5BDA1E6B-C78C-4295-9BB2-CF280BDE8DE2}" type="presParOf" srcId="{DBD8CD59-91B4-4D14-8532-193F8A49225B}" destId="{DD62F969-C97C-43BC-8175-2A3C91CDCB0D}" srcOrd="2" destOrd="0" presId="urn:microsoft.com/office/officeart/2016/7/layout/VerticalDownArrowProcess"/>
    <dgm:cxn modelId="{185DE744-8811-4B6E-94CF-768EE8E48BE2}" type="presParOf" srcId="{7108D1C0-55D5-4824-97E0-5181A00F8D2E}" destId="{68C98C4A-7217-4440-B6BF-E15759C24B09}" srcOrd="5" destOrd="0" presId="urn:microsoft.com/office/officeart/2016/7/layout/VerticalDownArrowProcess"/>
    <dgm:cxn modelId="{041C21B6-D76A-4F8D-9765-B1C1CCC634D5}" type="presParOf" srcId="{7108D1C0-55D5-4824-97E0-5181A00F8D2E}" destId="{177A6507-25EB-45AA-A3C9-942CF7021F73}" srcOrd="6" destOrd="0" presId="urn:microsoft.com/office/officeart/2016/7/layout/VerticalDownArrowProcess"/>
    <dgm:cxn modelId="{C31E54AD-A4E5-4224-86D9-675C8DEB3E15}" type="presParOf" srcId="{177A6507-25EB-45AA-A3C9-942CF7021F73}" destId="{A97E59B0-359E-4ADE-ACB7-7255187DAFC0}" srcOrd="0" destOrd="0" presId="urn:microsoft.com/office/officeart/2016/7/layout/VerticalDownArrowProcess"/>
    <dgm:cxn modelId="{B4A53376-63D6-4BEA-B299-8811211333A2}" type="presParOf" srcId="{177A6507-25EB-45AA-A3C9-942CF7021F73}" destId="{85679691-D0F9-406C-8C39-5D4B3C52A4E4}" srcOrd="1" destOrd="0" presId="urn:microsoft.com/office/officeart/2016/7/layout/VerticalDownArrowProcess"/>
    <dgm:cxn modelId="{8C50D26F-61A1-4D95-B599-87FFE18DDE59}" type="presParOf" srcId="{177A6507-25EB-45AA-A3C9-942CF7021F73}" destId="{D34444CD-1854-49C4-80D0-B3B114B041C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75C1B5-869D-44AE-9BA3-3D74F9E4BD0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203CE2-EFF8-4911-9CA1-00B4D77F4F08}">
      <dgm:prSet/>
      <dgm:spPr/>
      <dgm:t>
        <a:bodyPr/>
        <a:lstStyle/>
        <a:p>
          <a:r>
            <a:rPr lang="en-US"/>
            <a:t>4 JavaScript files:</a:t>
          </a:r>
        </a:p>
      </dgm:t>
    </dgm:pt>
    <dgm:pt modelId="{3EC3FE33-F310-445C-945D-933F4CC9A11B}" type="parTrans" cxnId="{0100FE24-43F9-4967-A228-592D98A90470}">
      <dgm:prSet/>
      <dgm:spPr/>
      <dgm:t>
        <a:bodyPr/>
        <a:lstStyle/>
        <a:p>
          <a:endParaRPr lang="en-US"/>
        </a:p>
      </dgm:t>
    </dgm:pt>
    <dgm:pt modelId="{46D84107-5890-4DA0-A3CF-DF590D71509E}" type="sibTrans" cxnId="{0100FE24-43F9-4967-A228-592D98A90470}">
      <dgm:prSet/>
      <dgm:spPr/>
      <dgm:t>
        <a:bodyPr/>
        <a:lstStyle/>
        <a:p>
          <a:endParaRPr lang="en-US"/>
        </a:p>
      </dgm:t>
    </dgm:pt>
    <dgm:pt modelId="{7FA6D428-6C91-43E0-BAAC-0DEC3F7A5391}">
      <dgm:prSet/>
      <dgm:spPr/>
      <dgm:t>
        <a:bodyPr/>
        <a:lstStyle/>
        <a:p>
          <a:r>
            <a:rPr lang="en-US"/>
            <a:t>buildCharts.js – establishes SVG dimensions, creates stacked bar chart and line chart </a:t>
          </a:r>
        </a:p>
      </dgm:t>
    </dgm:pt>
    <dgm:pt modelId="{ADC9DF1C-3382-427E-95FD-1701827707D9}" type="parTrans" cxnId="{E1107394-F67B-48AF-9C2A-F029A26FF000}">
      <dgm:prSet/>
      <dgm:spPr/>
      <dgm:t>
        <a:bodyPr/>
        <a:lstStyle/>
        <a:p>
          <a:endParaRPr lang="en-US"/>
        </a:p>
      </dgm:t>
    </dgm:pt>
    <dgm:pt modelId="{C3E3E2F7-A168-454F-990D-7A8EE555B6D1}" type="sibTrans" cxnId="{E1107394-F67B-48AF-9C2A-F029A26FF000}">
      <dgm:prSet/>
      <dgm:spPr/>
      <dgm:t>
        <a:bodyPr/>
        <a:lstStyle/>
        <a:p>
          <a:endParaRPr lang="en-US"/>
        </a:p>
      </dgm:t>
    </dgm:pt>
    <dgm:pt modelId="{92779BEB-57EA-4799-BDD9-8275EC86DA1D}">
      <dgm:prSet/>
      <dgm:spPr/>
      <dgm:t>
        <a:bodyPr/>
        <a:lstStyle/>
        <a:p>
          <a:r>
            <a:rPr lang="en-US" dirty="0"/>
            <a:t>getData.js – sets variables to capture data for the Map, Bar graph and Line graph</a:t>
          </a:r>
        </a:p>
      </dgm:t>
    </dgm:pt>
    <dgm:pt modelId="{71F66284-D6E6-42C2-9573-16251BCDFC82}" type="parTrans" cxnId="{73672DBF-AD0B-4AFA-9939-C14F2A1AE1ED}">
      <dgm:prSet/>
      <dgm:spPr/>
      <dgm:t>
        <a:bodyPr/>
        <a:lstStyle/>
        <a:p>
          <a:endParaRPr lang="en-US"/>
        </a:p>
      </dgm:t>
    </dgm:pt>
    <dgm:pt modelId="{D1EEB993-5A00-45DF-A044-000A89CBC253}" type="sibTrans" cxnId="{73672DBF-AD0B-4AFA-9939-C14F2A1AE1ED}">
      <dgm:prSet/>
      <dgm:spPr/>
      <dgm:t>
        <a:bodyPr/>
        <a:lstStyle/>
        <a:p>
          <a:endParaRPr lang="en-US"/>
        </a:p>
      </dgm:t>
    </dgm:pt>
    <dgm:pt modelId="{B41F830A-BA2D-44DF-BF39-A5D68110262F}">
      <dgm:prSet/>
      <dgm:spPr/>
      <dgm:t>
        <a:bodyPr/>
        <a:lstStyle/>
        <a:p>
          <a:r>
            <a:rPr lang="en-US" dirty="0"/>
            <a:t>interactions.js – enables interactivity of dashboard: captures user selection of Year, AQI type and City selection</a:t>
          </a:r>
        </a:p>
      </dgm:t>
    </dgm:pt>
    <dgm:pt modelId="{0EAAC10F-8D49-4347-A627-9EEAD0571BA5}" type="parTrans" cxnId="{A4C5112D-755A-432A-84DB-AD1F828467A9}">
      <dgm:prSet/>
      <dgm:spPr/>
      <dgm:t>
        <a:bodyPr/>
        <a:lstStyle/>
        <a:p>
          <a:endParaRPr lang="en-US"/>
        </a:p>
      </dgm:t>
    </dgm:pt>
    <dgm:pt modelId="{E55BC150-FABD-48AC-B34F-77C3CB43CE8C}" type="sibTrans" cxnId="{A4C5112D-755A-432A-84DB-AD1F828467A9}">
      <dgm:prSet/>
      <dgm:spPr/>
      <dgm:t>
        <a:bodyPr/>
        <a:lstStyle/>
        <a:p>
          <a:endParaRPr lang="en-US"/>
        </a:p>
      </dgm:t>
    </dgm:pt>
    <dgm:pt modelId="{326DFD3E-CDDA-4582-8EA5-0094FAA86186}">
      <dgm:prSet/>
      <dgm:spPr/>
      <dgm:t>
        <a:bodyPr/>
        <a:lstStyle/>
        <a:p>
          <a:r>
            <a:rPr lang="en-US"/>
            <a:t>makeMap.js – uses D3 to create map of U.S., plot interactive circles over our 25 cities, provide tooltips for each city, and enable responsive circle sizing and coloring based on AQI levels </a:t>
          </a:r>
        </a:p>
      </dgm:t>
    </dgm:pt>
    <dgm:pt modelId="{FD4EFD23-95DD-42B1-A2A2-DC991A0F2403}" type="parTrans" cxnId="{DC7E30B4-AC5F-4C93-A4EA-F6D40EF69B69}">
      <dgm:prSet/>
      <dgm:spPr/>
      <dgm:t>
        <a:bodyPr/>
        <a:lstStyle/>
        <a:p>
          <a:endParaRPr lang="en-US"/>
        </a:p>
      </dgm:t>
    </dgm:pt>
    <dgm:pt modelId="{FCB00958-CF9A-4FFE-9279-0A990A14E5FA}" type="sibTrans" cxnId="{DC7E30B4-AC5F-4C93-A4EA-F6D40EF69B69}">
      <dgm:prSet/>
      <dgm:spPr/>
      <dgm:t>
        <a:bodyPr/>
        <a:lstStyle/>
        <a:p>
          <a:endParaRPr lang="en-US"/>
        </a:p>
      </dgm:t>
    </dgm:pt>
    <dgm:pt modelId="{4D13B868-8F9D-42DB-B018-B626F73EA7CB}">
      <dgm:prSet/>
      <dgm:spPr/>
      <dgm:t>
        <a:bodyPr/>
        <a:lstStyle/>
        <a:p>
          <a:r>
            <a:rPr lang="en-US"/>
            <a:t>1 CSS file and 1 HTML file: </a:t>
          </a:r>
        </a:p>
      </dgm:t>
    </dgm:pt>
    <dgm:pt modelId="{1A029B38-DEC8-4EA3-B885-FC98F941F611}" type="parTrans" cxnId="{3D17303F-984C-4C13-9DEC-C487B8AA2EA1}">
      <dgm:prSet/>
      <dgm:spPr/>
      <dgm:t>
        <a:bodyPr/>
        <a:lstStyle/>
        <a:p>
          <a:endParaRPr lang="en-US"/>
        </a:p>
      </dgm:t>
    </dgm:pt>
    <dgm:pt modelId="{4192A27D-0F01-4BB8-90ED-3D16D79D80E6}" type="sibTrans" cxnId="{3D17303F-984C-4C13-9DEC-C487B8AA2EA1}">
      <dgm:prSet/>
      <dgm:spPr/>
      <dgm:t>
        <a:bodyPr/>
        <a:lstStyle/>
        <a:p>
          <a:endParaRPr lang="en-US"/>
        </a:p>
      </dgm:t>
    </dgm:pt>
    <dgm:pt modelId="{F8F907AF-0CE1-4CC6-ADEB-F8FFDB880890}">
      <dgm:prSet/>
      <dgm:spPr/>
      <dgm:t>
        <a:bodyPr/>
        <a:lstStyle/>
        <a:p>
          <a:r>
            <a:rPr lang="en-US"/>
            <a:t>CSS provides styling to webpage elements, as well as animations for city circles</a:t>
          </a:r>
        </a:p>
      </dgm:t>
    </dgm:pt>
    <dgm:pt modelId="{5FE80395-EE08-43E5-B543-529E903FFEC6}" type="parTrans" cxnId="{36E5B5DE-BB7C-4685-8AB7-1A4A8530876C}">
      <dgm:prSet/>
      <dgm:spPr/>
      <dgm:t>
        <a:bodyPr/>
        <a:lstStyle/>
        <a:p>
          <a:endParaRPr lang="en-US"/>
        </a:p>
      </dgm:t>
    </dgm:pt>
    <dgm:pt modelId="{37D3B7D4-DD8E-4512-8E78-2870745BFEFC}" type="sibTrans" cxnId="{36E5B5DE-BB7C-4685-8AB7-1A4A8530876C}">
      <dgm:prSet/>
      <dgm:spPr/>
      <dgm:t>
        <a:bodyPr/>
        <a:lstStyle/>
        <a:p>
          <a:endParaRPr lang="en-US"/>
        </a:p>
      </dgm:t>
    </dgm:pt>
    <dgm:pt modelId="{9C289B16-2994-47D3-B312-B29EE6C74BC4}">
      <dgm:prSet/>
      <dgm:spPr/>
      <dgm:t>
        <a:bodyPr/>
        <a:lstStyle/>
        <a:p>
          <a:r>
            <a:rPr lang="en-US"/>
            <a:t>HTML provides structure and layout of webpage </a:t>
          </a:r>
        </a:p>
      </dgm:t>
    </dgm:pt>
    <dgm:pt modelId="{C1D2D5AA-AEBE-4E6A-B13B-40CB99DADD3F}" type="parTrans" cxnId="{DB6A8B6E-8F68-418D-B86F-A83BFA05DED0}">
      <dgm:prSet/>
      <dgm:spPr/>
      <dgm:t>
        <a:bodyPr/>
        <a:lstStyle/>
        <a:p>
          <a:endParaRPr lang="en-US"/>
        </a:p>
      </dgm:t>
    </dgm:pt>
    <dgm:pt modelId="{065C3E6D-9EC9-4FAC-BB37-B48AA8BE0776}" type="sibTrans" cxnId="{DB6A8B6E-8F68-418D-B86F-A83BFA05DED0}">
      <dgm:prSet/>
      <dgm:spPr/>
      <dgm:t>
        <a:bodyPr/>
        <a:lstStyle/>
        <a:p>
          <a:endParaRPr lang="en-US"/>
        </a:p>
      </dgm:t>
    </dgm:pt>
    <dgm:pt modelId="{35551C6B-5871-49A5-BC14-6E12162C7542}" type="pres">
      <dgm:prSet presAssocID="{8475C1B5-869D-44AE-9BA3-3D74F9E4BD04}" presName="linear" presStyleCnt="0">
        <dgm:presLayoutVars>
          <dgm:dir/>
          <dgm:animLvl val="lvl"/>
          <dgm:resizeHandles val="exact"/>
        </dgm:presLayoutVars>
      </dgm:prSet>
      <dgm:spPr/>
    </dgm:pt>
    <dgm:pt modelId="{07659D69-1A7F-4B29-8A4F-5716507154E8}" type="pres">
      <dgm:prSet presAssocID="{7B203CE2-EFF8-4911-9CA1-00B4D77F4F08}" presName="parentLin" presStyleCnt="0"/>
      <dgm:spPr/>
    </dgm:pt>
    <dgm:pt modelId="{F39BF0E6-31DA-42B4-9E64-0FB7180D27CA}" type="pres">
      <dgm:prSet presAssocID="{7B203CE2-EFF8-4911-9CA1-00B4D77F4F08}" presName="parentLeftMargin" presStyleLbl="node1" presStyleIdx="0" presStyleCnt="2"/>
      <dgm:spPr/>
    </dgm:pt>
    <dgm:pt modelId="{D80E596E-41CA-4A80-AEA2-1006A74066A5}" type="pres">
      <dgm:prSet presAssocID="{7B203CE2-EFF8-4911-9CA1-00B4D77F4F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B89BEB-2129-46BC-B193-BCC225E634CA}" type="pres">
      <dgm:prSet presAssocID="{7B203CE2-EFF8-4911-9CA1-00B4D77F4F08}" presName="negativeSpace" presStyleCnt="0"/>
      <dgm:spPr/>
    </dgm:pt>
    <dgm:pt modelId="{CCBB6CAE-9D82-43AD-9E22-CED7648EF217}" type="pres">
      <dgm:prSet presAssocID="{7B203CE2-EFF8-4911-9CA1-00B4D77F4F08}" presName="childText" presStyleLbl="conFgAcc1" presStyleIdx="0" presStyleCnt="2">
        <dgm:presLayoutVars>
          <dgm:bulletEnabled val="1"/>
        </dgm:presLayoutVars>
      </dgm:prSet>
      <dgm:spPr/>
    </dgm:pt>
    <dgm:pt modelId="{181365D7-678B-4536-A96D-340C976D0EBC}" type="pres">
      <dgm:prSet presAssocID="{46D84107-5890-4DA0-A3CF-DF590D71509E}" presName="spaceBetweenRectangles" presStyleCnt="0"/>
      <dgm:spPr/>
    </dgm:pt>
    <dgm:pt modelId="{9A856C06-8438-4730-AEB0-5CAFDDB9E053}" type="pres">
      <dgm:prSet presAssocID="{4D13B868-8F9D-42DB-B018-B626F73EA7CB}" presName="parentLin" presStyleCnt="0"/>
      <dgm:spPr/>
    </dgm:pt>
    <dgm:pt modelId="{67CB4270-7CB7-47E6-A49F-44D7F126B620}" type="pres">
      <dgm:prSet presAssocID="{4D13B868-8F9D-42DB-B018-B626F73EA7CB}" presName="parentLeftMargin" presStyleLbl="node1" presStyleIdx="0" presStyleCnt="2"/>
      <dgm:spPr/>
    </dgm:pt>
    <dgm:pt modelId="{391C4450-F06D-4427-9791-753019132D89}" type="pres">
      <dgm:prSet presAssocID="{4D13B868-8F9D-42DB-B018-B626F73EA7C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175521-210A-417D-B81D-EE1CAB51B88C}" type="pres">
      <dgm:prSet presAssocID="{4D13B868-8F9D-42DB-B018-B626F73EA7CB}" presName="negativeSpace" presStyleCnt="0"/>
      <dgm:spPr/>
    </dgm:pt>
    <dgm:pt modelId="{9FEA2057-4050-4D94-AB62-D0A051351270}" type="pres">
      <dgm:prSet presAssocID="{4D13B868-8F9D-42DB-B018-B626F73EA7C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764918-5BF1-4011-8E30-D58135FC373C}" type="presOf" srcId="{8475C1B5-869D-44AE-9BA3-3D74F9E4BD04}" destId="{35551C6B-5871-49A5-BC14-6E12162C7542}" srcOrd="0" destOrd="0" presId="urn:microsoft.com/office/officeart/2005/8/layout/list1"/>
    <dgm:cxn modelId="{0100FE24-43F9-4967-A228-592D98A90470}" srcId="{8475C1B5-869D-44AE-9BA3-3D74F9E4BD04}" destId="{7B203CE2-EFF8-4911-9CA1-00B4D77F4F08}" srcOrd="0" destOrd="0" parTransId="{3EC3FE33-F310-445C-945D-933F4CC9A11B}" sibTransId="{46D84107-5890-4DA0-A3CF-DF590D71509E}"/>
    <dgm:cxn modelId="{A4C5112D-755A-432A-84DB-AD1F828467A9}" srcId="{7B203CE2-EFF8-4911-9CA1-00B4D77F4F08}" destId="{B41F830A-BA2D-44DF-BF39-A5D68110262F}" srcOrd="2" destOrd="0" parTransId="{0EAAC10F-8D49-4347-A627-9EEAD0571BA5}" sibTransId="{E55BC150-FABD-48AC-B34F-77C3CB43CE8C}"/>
    <dgm:cxn modelId="{B597FF2D-25C5-48CD-BF10-3116378A9DA3}" type="presOf" srcId="{9C289B16-2994-47D3-B312-B29EE6C74BC4}" destId="{9FEA2057-4050-4D94-AB62-D0A051351270}" srcOrd="0" destOrd="1" presId="urn:microsoft.com/office/officeart/2005/8/layout/list1"/>
    <dgm:cxn modelId="{3D17303F-984C-4C13-9DEC-C487B8AA2EA1}" srcId="{8475C1B5-869D-44AE-9BA3-3D74F9E4BD04}" destId="{4D13B868-8F9D-42DB-B018-B626F73EA7CB}" srcOrd="1" destOrd="0" parTransId="{1A029B38-DEC8-4EA3-B885-FC98F941F611}" sibTransId="{4192A27D-0F01-4BB8-90ED-3D16D79D80E6}"/>
    <dgm:cxn modelId="{49214F46-16C7-44FC-BBCB-B95143D4C9AB}" type="presOf" srcId="{4D13B868-8F9D-42DB-B018-B626F73EA7CB}" destId="{67CB4270-7CB7-47E6-A49F-44D7F126B620}" srcOrd="0" destOrd="0" presId="urn:microsoft.com/office/officeart/2005/8/layout/list1"/>
    <dgm:cxn modelId="{DB6A8B6E-8F68-418D-B86F-A83BFA05DED0}" srcId="{4D13B868-8F9D-42DB-B018-B626F73EA7CB}" destId="{9C289B16-2994-47D3-B312-B29EE6C74BC4}" srcOrd="1" destOrd="0" parTransId="{C1D2D5AA-AEBE-4E6A-B13B-40CB99DADD3F}" sibTransId="{065C3E6D-9EC9-4FAC-BB37-B48AA8BE0776}"/>
    <dgm:cxn modelId="{648BDB55-6875-427B-B844-5ADBA3F6965B}" type="presOf" srcId="{92779BEB-57EA-4799-BDD9-8275EC86DA1D}" destId="{CCBB6CAE-9D82-43AD-9E22-CED7648EF217}" srcOrd="0" destOrd="1" presId="urn:microsoft.com/office/officeart/2005/8/layout/list1"/>
    <dgm:cxn modelId="{CF98E056-B09E-413A-AD2F-3D357FAF34BF}" type="presOf" srcId="{4D13B868-8F9D-42DB-B018-B626F73EA7CB}" destId="{391C4450-F06D-4427-9791-753019132D89}" srcOrd="1" destOrd="0" presId="urn:microsoft.com/office/officeart/2005/8/layout/list1"/>
    <dgm:cxn modelId="{6410FC77-C44D-480D-A122-50067F38056C}" type="presOf" srcId="{326DFD3E-CDDA-4582-8EA5-0094FAA86186}" destId="{CCBB6CAE-9D82-43AD-9E22-CED7648EF217}" srcOrd="0" destOrd="3" presId="urn:microsoft.com/office/officeart/2005/8/layout/list1"/>
    <dgm:cxn modelId="{E1107394-F67B-48AF-9C2A-F029A26FF000}" srcId="{7B203CE2-EFF8-4911-9CA1-00B4D77F4F08}" destId="{7FA6D428-6C91-43E0-BAAC-0DEC3F7A5391}" srcOrd="0" destOrd="0" parTransId="{ADC9DF1C-3382-427E-95FD-1701827707D9}" sibTransId="{C3E3E2F7-A168-454F-990D-7A8EE555B6D1}"/>
    <dgm:cxn modelId="{AE865C9C-676F-4FD5-B8F4-7F6AB4E62F28}" type="presOf" srcId="{F8F907AF-0CE1-4CC6-ADEB-F8FFDB880890}" destId="{9FEA2057-4050-4D94-AB62-D0A051351270}" srcOrd="0" destOrd="0" presId="urn:microsoft.com/office/officeart/2005/8/layout/list1"/>
    <dgm:cxn modelId="{C78AC2AD-1BF5-4E00-ABD9-6BBC80EB907C}" type="presOf" srcId="{7FA6D428-6C91-43E0-BAAC-0DEC3F7A5391}" destId="{CCBB6CAE-9D82-43AD-9E22-CED7648EF217}" srcOrd="0" destOrd="0" presId="urn:microsoft.com/office/officeart/2005/8/layout/list1"/>
    <dgm:cxn modelId="{DC7E30B4-AC5F-4C93-A4EA-F6D40EF69B69}" srcId="{7B203CE2-EFF8-4911-9CA1-00B4D77F4F08}" destId="{326DFD3E-CDDA-4582-8EA5-0094FAA86186}" srcOrd="3" destOrd="0" parTransId="{FD4EFD23-95DD-42B1-A2A2-DC991A0F2403}" sibTransId="{FCB00958-CF9A-4FFE-9279-0A990A14E5FA}"/>
    <dgm:cxn modelId="{73672DBF-AD0B-4AFA-9939-C14F2A1AE1ED}" srcId="{7B203CE2-EFF8-4911-9CA1-00B4D77F4F08}" destId="{92779BEB-57EA-4799-BDD9-8275EC86DA1D}" srcOrd="1" destOrd="0" parTransId="{71F66284-D6E6-42C2-9573-16251BCDFC82}" sibTransId="{D1EEB993-5A00-45DF-A044-000A89CBC253}"/>
    <dgm:cxn modelId="{3343D2C7-A6CC-4B00-AC0D-F324233D2486}" type="presOf" srcId="{B41F830A-BA2D-44DF-BF39-A5D68110262F}" destId="{CCBB6CAE-9D82-43AD-9E22-CED7648EF217}" srcOrd="0" destOrd="2" presId="urn:microsoft.com/office/officeart/2005/8/layout/list1"/>
    <dgm:cxn modelId="{CE9936D6-0477-44F5-8899-3CD443CE9476}" type="presOf" srcId="{7B203CE2-EFF8-4911-9CA1-00B4D77F4F08}" destId="{D80E596E-41CA-4A80-AEA2-1006A74066A5}" srcOrd="1" destOrd="0" presId="urn:microsoft.com/office/officeart/2005/8/layout/list1"/>
    <dgm:cxn modelId="{36E5B5DE-BB7C-4685-8AB7-1A4A8530876C}" srcId="{4D13B868-8F9D-42DB-B018-B626F73EA7CB}" destId="{F8F907AF-0CE1-4CC6-ADEB-F8FFDB880890}" srcOrd="0" destOrd="0" parTransId="{5FE80395-EE08-43E5-B543-529E903FFEC6}" sibTransId="{37D3B7D4-DD8E-4512-8E78-2870745BFEFC}"/>
    <dgm:cxn modelId="{2E37DAFA-018A-42FB-A20C-403BB04B6C5C}" type="presOf" srcId="{7B203CE2-EFF8-4911-9CA1-00B4D77F4F08}" destId="{F39BF0E6-31DA-42B4-9E64-0FB7180D27CA}" srcOrd="0" destOrd="0" presId="urn:microsoft.com/office/officeart/2005/8/layout/list1"/>
    <dgm:cxn modelId="{B1883B1F-0D83-4033-8966-ECAB3902723B}" type="presParOf" srcId="{35551C6B-5871-49A5-BC14-6E12162C7542}" destId="{07659D69-1A7F-4B29-8A4F-5716507154E8}" srcOrd="0" destOrd="0" presId="urn:microsoft.com/office/officeart/2005/8/layout/list1"/>
    <dgm:cxn modelId="{E19CD70E-8B54-4FF6-99EE-16EE23BEC266}" type="presParOf" srcId="{07659D69-1A7F-4B29-8A4F-5716507154E8}" destId="{F39BF0E6-31DA-42B4-9E64-0FB7180D27CA}" srcOrd="0" destOrd="0" presId="urn:microsoft.com/office/officeart/2005/8/layout/list1"/>
    <dgm:cxn modelId="{F973A012-26C5-41D1-9A08-78E210730806}" type="presParOf" srcId="{07659D69-1A7F-4B29-8A4F-5716507154E8}" destId="{D80E596E-41CA-4A80-AEA2-1006A74066A5}" srcOrd="1" destOrd="0" presId="urn:microsoft.com/office/officeart/2005/8/layout/list1"/>
    <dgm:cxn modelId="{8E0D6000-5597-44FA-A760-216A375D8B58}" type="presParOf" srcId="{35551C6B-5871-49A5-BC14-6E12162C7542}" destId="{CDB89BEB-2129-46BC-B193-BCC225E634CA}" srcOrd="1" destOrd="0" presId="urn:microsoft.com/office/officeart/2005/8/layout/list1"/>
    <dgm:cxn modelId="{A94B135A-8DC9-4B35-85D6-0576ED695301}" type="presParOf" srcId="{35551C6B-5871-49A5-BC14-6E12162C7542}" destId="{CCBB6CAE-9D82-43AD-9E22-CED7648EF217}" srcOrd="2" destOrd="0" presId="urn:microsoft.com/office/officeart/2005/8/layout/list1"/>
    <dgm:cxn modelId="{E4D79FC9-70B3-4F13-8300-EF2C182720A4}" type="presParOf" srcId="{35551C6B-5871-49A5-BC14-6E12162C7542}" destId="{181365D7-678B-4536-A96D-340C976D0EBC}" srcOrd="3" destOrd="0" presId="urn:microsoft.com/office/officeart/2005/8/layout/list1"/>
    <dgm:cxn modelId="{8A405B82-4177-4874-8D98-336E23C68B1F}" type="presParOf" srcId="{35551C6B-5871-49A5-BC14-6E12162C7542}" destId="{9A856C06-8438-4730-AEB0-5CAFDDB9E053}" srcOrd="4" destOrd="0" presId="urn:microsoft.com/office/officeart/2005/8/layout/list1"/>
    <dgm:cxn modelId="{3E5F3EB6-ADAA-49AF-8A53-BD114526DE62}" type="presParOf" srcId="{9A856C06-8438-4730-AEB0-5CAFDDB9E053}" destId="{67CB4270-7CB7-47E6-A49F-44D7F126B620}" srcOrd="0" destOrd="0" presId="urn:microsoft.com/office/officeart/2005/8/layout/list1"/>
    <dgm:cxn modelId="{6910BDBC-EFEA-465E-AAC5-89F4DBCFD49E}" type="presParOf" srcId="{9A856C06-8438-4730-AEB0-5CAFDDB9E053}" destId="{391C4450-F06D-4427-9791-753019132D89}" srcOrd="1" destOrd="0" presId="urn:microsoft.com/office/officeart/2005/8/layout/list1"/>
    <dgm:cxn modelId="{1DCBBED0-13A7-4687-AD59-8C917EFCD029}" type="presParOf" srcId="{35551C6B-5871-49A5-BC14-6E12162C7542}" destId="{74175521-210A-417D-B81D-EE1CAB51B88C}" srcOrd="5" destOrd="0" presId="urn:microsoft.com/office/officeart/2005/8/layout/list1"/>
    <dgm:cxn modelId="{1BC9A863-7CDF-4194-9F7D-A90002E9BF20}" type="presParOf" srcId="{35551C6B-5871-49A5-BC14-6E12162C7542}" destId="{9FEA2057-4050-4D94-AB62-D0A05135127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75C1B5-869D-44AE-9BA3-3D74F9E4BD0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203CE2-EFF8-4911-9CA1-00B4D77F4F08}">
      <dgm:prSet/>
      <dgm:spPr/>
      <dgm:t>
        <a:bodyPr/>
        <a:lstStyle/>
        <a:p>
          <a:r>
            <a:rPr lang="en-US"/>
            <a:t>4 JavaScript files:</a:t>
          </a:r>
        </a:p>
      </dgm:t>
    </dgm:pt>
    <dgm:pt modelId="{3EC3FE33-F310-445C-945D-933F4CC9A11B}" type="parTrans" cxnId="{0100FE24-43F9-4967-A228-592D98A90470}">
      <dgm:prSet/>
      <dgm:spPr/>
      <dgm:t>
        <a:bodyPr/>
        <a:lstStyle/>
        <a:p>
          <a:endParaRPr lang="en-US"/>
        </a:p>
      </dgm:t>
    </dgm:pt>
    <dgm:pt modelId="{46D84107-5890-4DA0-A3CF-DF590D71509E}" type="sibTrans" cxnId="{0100FE24-43F9-4967-A228-592D98A90470}">
      <dgm:prSet/>
      <dgm:spPr/>
      <dgm:t>
        <a:bodyPr/>
        <a:lstStyle/>
        <a:p>
          <a:endParaRPr lang="en-US"/>
        </a:p>
      </dgm:t>
    </dgm:pt>
    <dgm:pt modelId="{7FA6D428-6C91-43E0-BAAC-0DEC3F7A5391}">
      <dgm:prSet/>
      <dgm:spPr/>
      <dgm:t>
        <a:bodyPr/>
        <a:lstStyle/>
        <a:p>
          <a:r>
            <a:rPr lang="en-US"/>
            <a:t>buildCharts.js – establishes SVG dimensions, creates stacked bar chart and line chart </a:t>
          </a:r>
        </a:p>
      </dgm:t>
    </dgm:pt>
    <dgm:pt modelId="{ADC9DF1C-3382-427E-95FD-1701827707D9}" type="parTrans" cxnId="{E1107394-F67B-48AF-9C2A-F029A26FF000}">
      <dgm:prSet/>
      <dgm:spPr/>
      <dgm:t>
        <a:bodyPr/>
        <a:lstStyle/>
        <a:p>
          <a:endParaRPr lang="en-US"/>
        </a:p>
      </dgm:t>
    </dgm:pt>
    <dgm:pt modelId="{C3E3E2F7-A168-454F-990D-7A8EE555B6D1}" type="sibTrans" cxnId="{E1107394-F67B-48AF-9C2A-F029A26FF000}">
      <dgm:prSet/>
      <dgm:spPr/>
      <dgm:t>
        <a:bodyPr/>
        <a:lstStyle/>
        <a:p>
          <a:endParaRPr lang="en-US"/>
        </a:p>
      </dgm:t>
    </dgm:pt>
    <dgm:pt modelId="{92779BEB-57EA-4799-BDD9-8275EC86DA1D}">
      <dgm:prSet/>
      <dgm:spPr/>
      <dgm:t>
        <a:bodyPr/>
        <a:lstStyle/>
        <a:p>
          <a:r>
            <a:rPr lang="en-US" dirty="0"/>
            <a:t>getData.js – sets variables to capture data for the Map, Bar graph and Line graph</a:t>
          </a:r>
        </a:p>
      </dgm:t>
    </dgm:pt>
    <dgm:pt modelId="{71F66284-D6E6-42C2-9573-16251BCDFC82}" type="parTrans" cxnId="{73672DBF-AD0B-4AFA-9939-C14F2A1AE1ED}">
      <dgm:prSet/>
      <dgm:spPr/>
      <dgm:t>
        <a:bodyPr/>
        <a:lstStyle/>
        <a:p>
          <a:endParaRPr lang="en-US"/>
        </a:p>
      </dgm:t>
    </dgm:pt>
    <dgm:pt modelId="{D1EEB993-5A00-45DF-A044-000A89CBC253}" type="sibTrans" cxnId="{73672DBF-AD0B-4AFA-9939-C14F2A1AE1ED}">
      <dgm:prSet/>
      <dgm:spPr/>
      <dgm:t>
        <a:bodyPr/>
        <a:lstStyle/>
        <a:p>
          <a:endParaRPr lang="en-US"/>
        </a:p>
      </dgm:t>
    </dgm:pt>
    <dgm:pt modelId="{B41F830A-BA2D-44DF-BF39-A5D68110262F}">
      <dgm:prSet/>
      <dgm:spPr/>
      <dgm:t>
        <a:bodyPr/>
        <a:lstStyle/>
        <a:p>
          <a:r>
            <a:rPr lang="en-US" dirty="0"/>
            <a:t>interactions.js – enables interactivity of dashboard: captures user selection of Year, AQI type and City selection</a:t>
          </a:r>
        </a:p>
      </dgm:t>
    </dgm:pt>
    <dgm:pt modelId="{0EAAC10F-8D49-4347-A627-9EEAD0571BA5}" type="parTrans" cxnId="{A4C5112D-755A-432A-84DB-AD1F828467A9}">
      <dgm:prSet/>
      <dgm:spPr/>
      <dgm:t>
        <a:bodyPr/>
        <a:lstStyle/>
        <a:p>
          <a:endParaRPr lang="en-US"/>
        </a:p>
      </dgm:t>
    </dgm:pt>
    <dgm:pt modelId="{E55BC150-FABD-48AC-B34F-77C3CB43CE8C}" type="sibTrans" cxnId="{A4C5112D-755A-432A-84DB-AD1F828467A9}">
      <dgm:prSet/>
      <dgm:spPr/>
      <dgm:t>
        <a:bodyPr/>
        <a:lstStyle/>
        <a:p>
          <a:endParaRPr lang="en-US"/>
        </a:p>
      </dgm:t>
    </dgm:pt>
    <dgm:pt modelId="{326DFD3E-CDDA-4582-8EA5-0094FAA86186}">
      <dgm:prSet/>
      <dgm:spPr/>
      <dgm:t>
        <a:bodyPr/>
        <a:lstStyle/>
        <a:p>
          <a:r>
            <a:rPr lang="en-US"/>
            <a:t>makeMap.js – uses D3 to create map of U.S., plot interactive circles over our 25 cities, provide tooltips for each city, and enable responsive circle sizing and coloring based on AQI levels </a:t>
          </a:r>
        </a:p>
      </dgm:t>
    </dgm:pt>
    <dgm:pt modelId="{FD4EFD23-95DD-42B1-A2A2-DC991A0F2403}" type="parTrans" cxnId="{DC7E30B4-AC5F-4C93-A4EA-F6D40EF69B69}">
      <dgm:prSet/>
      <dgm:spPr/>
      <dgm:t>
        <a:bodyPr/>
        <a:lstStyle/>
        <a:p>
          <a:endParaRPr lang="en-US"/>
        </a:p>
      </dgm:t>
    </dgm:pt>
    <dgm:pt modelId="{FCB00958-CF9A-4FFE-9279-0A990A14E5FA}" type="sibTrans" cxnId="{DC7E30B4-AC5F-4C93-A4EA-F6D40EF69B69}">
      <dgm:prSet/>
      <dgm:spPr/>
      <dgm:t>
        <a:bodyPr/>
        <a:lstStyle/>
        <a:p>
          <a:endParaRPr lang="en-US"/>
        </a:p>
      </dgm:t>
    </dgm:pt>
    <dgm:pt modelId="{4D13B868-8F9D-42DB-B018-B626F73EA7CB}">
      <dgm:prSet/>
      <dgm:spPr/>
      <dgm:t>
        <a:bodyPr/>
        <a:lstStyle/>
        <a:p>
          <a:r>
            <a:rPr lang="en-US"/>
            <a:t>1 CSS file and 1 HTML file: </a:t>
          </a:r>
        </a:p>
      </dgm:t>
    </dgm:pt>
    <dgm:pt modelId="{1A029B38-DEC8-4EA3-B885-FC98F941F611}" type="parTrans" cxnId="{3D17303F-984C-4C13-9DEC-C487B8AA2EA1}">
      <dgm:prSet/>
      <dgm:spPr/>
      <dgm:t>
        <a:bodyPr/>
        <a:lstStyle/>
        <a:p>
          <a:endParaRPr lang="en-US"/>
        </a:p>
      </dgm:t>
    </dgm:pt>
    <dgm:pt modelId="{4192A27D-0F01-4BB8-90ED-3D16D79D80E6}" type="sibTrans" cxnId="{3D17303F-984C-4C13-9DEC-C487B8AA2EA1}">
      <dgm:prSet/>
      <dgm:spPr/>
      <dgm:t>
        <a:bodyPr/>
        <a:lstStyle/>
        <a:p>
          <a:endParaRPr lang="en-US"/>
        </a:p>
      </dgm:t>
    </dgm:pt>
    <dgm:pt modelId="{F8F907AF-0CE1-4CC6-ADEB-F8FFDB880890}">
      <dgm:prSet/>
      <dgm:spPr/>
      <dgm:t>
        <a:bodyPr/>
        <a:lstStyle/>
        <a:p>
          <a:r>
            <a:rPr lang="en-US"/>
            <a:t>CSS provides styling to webpage elements, as well as animations for city circles</a:t>
          </a:r>
        </a:p>
      </dgm:t>
    </dgm:pt>
    <dgm:pt modelId="{5FE80395-EE08-43E5-B543-529E903FFEC6}" type="parTrans" cxnId="{36E5B5DE-BB7C-4685-8AB7-1A4A8530876C}">
      <dgm:prSet/>
      <dgm:spPr/>
      <dgm:t>
        <a:bodyPr/>
        <a:lstStyle/>
        <a:p>
          <a:endParaRPr lang="en-US"/>
        </a:p>
      </dgm:t>
    </dgm:pt>
    <dgm:pt modelId="{37D3B7D4-DD8E-4512-8E78-2870745BFEFC}" type="sibTrans" cxnId="{36E5B5DE-BB7C-4685-8AB7-1A4A8530876C}">
      <dgm:prSet/>
      <dgm:spPr/>
      <dgm:t>
        <a:bodyPr/>
        <a:lstStyle/>
        <a:p>
          <a:endParaRPr lang="en-US"/>
        </a:p>
      </dgm:t>
    </dgm:pt>
    <dgm:pt modelId="{9C289B16-2994-47D3-B312-B29EE6C74BC4}">
      <dgm:prSet/>
      <dgm:spPr/>
      <dgm:t>
        <a:bodyPr/>
        <a:lstStyle/>
        <a:p>
          <a:r>
            <a:rPr lang="en-US"/>
            <a:t>HTML provides structure and layout of webpage </a:t>
          </a:r>
        </a:p>
      </dgm:t>
    </dgm:pt>
    <dgm:pt modelId="{C1D2D5AA-AEBE-4E6A-B13B-40CB99DADD3F}" type="parTrans" cxnId="{DB6A8B6E-8F68-418D-B86F-A83BFA05DED0}">
      <dgm:prSet/>
      <dgm:spPr/>
      <dgm:t>
        <a:bodyPr/>
        <a:lstStyle/>
        <a:p>
          <a:endParaRPr lang="en-US"/>
        </a:p>
      </dgm:t>
    </dgm:pt>
    <dgm:pt modelId="{065C3E6D-9EC9-4FAC-BB37-B48AA8BE0776}" type="sibTrans" cxnId="{DB6A8B6E-8F68-418D-B86F-A83BFA05DED0}">
      <dgm:prSet/>
      <dgm:spPr/>
      <dgm:t>
        <a:bodyPr/>
        <a:lstStyle/>
        <a:p>
          <a:endParaRPr lang="en-US"/>
        </a:p>
      </dgm:t>
    </dgm:pt>
    <dgm:pt modelId="{35551C6B-5871-49A5-BC14-6E12162C7542}" type="pres">
      <dgm:prSet presAssocID="{8475C1B5-869D-44AE-9BA3-3D74F9E4BD04}" presName="linear" presStyleCnt="0">
        <dgm:presLayoutVars>
          <dgm:dir/>
          <dgm:animLvl val="lvl"/>
          <dgm:resizeHandles val="exact"/>
        </dgm:presLayoutVars>
      </dgm:prSet>
      <dgm:spPr/>
    </dgm:pt>
    <dgm:pt modelId="{07659D69-1A7F-4B29-8A4F-5716507154E8}" type="pres">
      <dgm:prSet presAssocID="{7B203CE2-EFF8-4911-9CA1-00B4D77F4F08}" presName="parentLin" presStyleCnt="0"/>
      <dgm:spPr/>
    </dgm:pt>
    <dgm:pt modelId="{F39BF0E6-31DA-42B4-9E64-0FB7180D27CA}" type="pres">
      <dgm:prSet presAssocID="{7B203CE2-EFF8-4911-9CA1-00B4D77F4F08}" presName="parentLeftMargin" presStyleLbl="node1" presStyleIdx="0" presStyleCnt="2"/>
      <dgm:spPr/>
    </dgm:pt>
    <dgm:pt modelId="{D80E596E-41CA-4A80-AEA2-1006A74066A5}" type="pres">
      <dgm:prSet presAssocID="{7B203CE2-EFF8-4911-9CA1-00B4D77F4F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B89BEB-2129-46BC-B193-BCC225E634CA}" type="pres">
      <dgm:prSet presAssocID="{7B203CE2-EFF8-4911-9CA1-00B4D77F4F08}" presName="negativeSpace" presStyleCnt="0"/>
      <dgm:spPr/>
    </dgm:pt>
    <dgm:pt modelId="{CCBB6CAE-9D82-43AD-9E22-CED7648EF217}" type="pres">
      <dgm:prSet presAssocID="{7B203CE2-EFF8-4911-9CA1-00B4D77F4F08}" presName="childText" presStyleLbl="conFgAcc1" presStyleIdx="0" presStyleCnt="2">
        <dgm:presLayoutVars>
          <dgm:bulletEnabled val="1"/>
        </dgm:presLayoutVars>
      </dgm:prSet>
      <dgm:spPr/>
    </dgm:pt>
    <dgm:pt modelId="{181365D7-678B-4536-A96D-340C976D0EBC}" type="pres">
      <dgm:prSet presAssocID="{46D84107-5890-4DA0-A3CF-DF590D71509E}" presName="spaceBetweenRectangles" presStyleCnt="0"/>
      <dgm:spPr/>
    </dgm:pt>
    <dgm:pt modelId="{9A856C06-8438-4730-AEB0-5CAFDDB9E053}" type="pres">
      <dgm:prSet presAssocID="{4D13B868-8F9D-42DB-B018-B626F73EA7CB}" presName="parentLin" presStyleCnt="0"/>
      <dgm:spPr/>
    </dgm:pt>
    <dgm:pt modelId="{67CB4270-7CB7-47E6-A49F-44D7F126B620}" type="pres">
      <dgm:prSet presAssocID="{4D13B868-8F9D-42DB-B018-B626F73EA7CB}" presName="parentLeftMargin" presStyleLbl="node1" presStyleIdx="0" presStyleCnt="2"/>
      <dgm:spPr/>
    </dgm:pt>
    <dgm:pt modelId="{391C4450-F06D-4427-9791-753019132D89}" type="pres">
      <dgm:prSet presAssocID="{4D13B868-8F9D-42DB-B018-B626F73EA7C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175521-210A-417D-B81D-EE1CAB51B88C}" type="pres">
      <dgm:prSet presAssocID="{4D13B868-8F9D-42DB-B018-B626F73EA7CB}" presName="negativeSpace" presStyleCnt="0"/>
      <dgm:spPr/>
    </dgm:pt>
    <dgm:pt modelId="{9FEA2057-4050-4D94-AB62-D0A051351270}" type="pres">
      <dgm:prSet presAssocID="{4D13B868-8F9D-42DB-B018-B626F73EA7C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764918-5BF1-4011-8E30-D58135FC373C}" type="presOf" srcId="{8475C1B5-869D-44AE-9BA3-3D74F9E4BD04}" destId="{35551C6B-5871-49A5-BC14-6E12162C7542}" srcOrd="0" destOrd="0" presId="urn:microsoft.com/office/officeart/2005/8/layout/list1"/>
    <dgm:cxn modelId="{0100FE24-43F9-4967-A228-592D98A90470}" srcId="{8475C1B5-869D-44AE-9BA3-3D74F9E4BD04}" destId="{7B203CE2-EFF8-4911-9CA1-00B4D77F4F08}" srcOrd="0" destOrd="0" parTransId="{3EC3FE33-F310-445C-945D-933F4CC9A11B}" sibTransId="{46D84107-5890-4DA0-A3CF-DF590D71509E}"/>
    <dgm:cxn modelId="{A4C5112D-755A-432A-84DB-AD1F828467A9}" srcId="{7B203CE2-EFF8-4911-9CA1-00B4D77F4F08}" destId="{B41F830A-BA2D-44DF-BF39-A5D68110262F}" srcOrd="2" destOrd="0" parTransId="{0EAAC10F-8D49-4347-A627-9EEAD0571BA5}" sibTransId="{E55BC150-FABD-48AC-B34F-77C3CB43CE8C}"/>
    <dgm:cxn modelId="{B597FF2D-25C5-48CD-BF10-3116378A9DA3}" type="presOf" srcId="{9C289B16-2994-47D3-B312-B29EE6C74BC4}" destId="{9FEA2057-4050-4D94-AB62-D0A051351270}" srcOrd="0" destOrd="1" presId="urn:microsoft.com/office/officeart/2005/8/layout/list1"/>
    <dgm:cxn modelId="{3D17303F-984C-4C13-9DEC-C487B8AA2EA1}" srcId="{8475C1B5-869D-44AE-9BA3-3D74F9E4BD04}" destId="{4D13B868-8F9D-42DB-B018-B626F73EA7CB}" srcOrd="1" destOrd="0" parTransId="{1A029B38-DEC8-4EA3-B885-FC98F941F611}" sibTransId="{4192A27D-0F01-4BB8-90ED-3D16D79D80E6}"/>
    <dgm:cxn modelId="{49214F46-16C7-44FC-BBCB-B95143D4C9AB}" type="presOf" srcId="{4D13B868-8F9D-42DB-B018-B626F73EA7CB}" destId="{67CB4270-7CB7-47E6-A49F-44D7F126B620}" srcOrd="0" destOrd="0" presId="urn:microsoft.com/office/officeart/2005/8/layout/list1"/>
    <dgm:cxn modelId="{DB6A8B6E-8F68-418D-B86F-A83BFA05DED0}" srcId="{4D13B868-8F9D-42DB-B018-B626F73EA7CB}" destId="{9C289B16-2994-47D3-B312-B29EE6C74BC4}" srcOrd="1" destOrd="0" parTransId="{C1D2D5AA-AEBE-4E6A-B13B-40CB99DADD3F}" sibTransId="{065C3E6D-9EC9-4FAC-BB37-B48AA8BE0776}"/>
    <dgm:cxn modelId="{648BDB55-6875-427B-B844-5ADBA3F6965B}" type="presOf" srcId="{92779BEB-57EA-4799-BDD9-8275EC86DA1D}" destId="{CCBB6CAE-9D82-43AD-9E22-CED7648EF217}" srcOrd="0" destOrd="1" presId="urn:microsoft.com/office/officeart/2005/8/layout/list1"/>
    <dgm:cxn modelId="{CF98E056-B09E-413A-AD2F-3D357FAF34BF}" type="presOf" srcId="{4D13B868-8F9D-42DB-B018-B626F73EA7CB}" destId="{391C4450-F06D-4427-9791-753019132D89}" srcOrd="1" destOrd="0" presId="urn:microsoft.com/office/officeart/2005/8/layout/list1"/>
    <dgm:cxn modelId="{6410FC77-C44D-480D-A122-50067F38056C}" type="presOf" srcId="{326DFD3E-CDDA-4582-8EA5-0094FAA86186}" destId="{CCBB6CAE-9D82-43AD-9E22-CED7648EF217}" srcOrd="0" destOrd="3" presId="urn:microsoft.com/office/officeart/2005/8/layout/list1"/>
    <dgm:cxn modelId="{E1107394-F67B-48AF-9C2A-F029A26FF000}" srcId="{7B203CE2-EFF8-4911-9CA1-00B4D77F4F08}" destId="{7FA6D428-6C91-43E0-BAAC-0DEC3F7A5391}" srcOrd="0" destOrd="0" parTransId="{ADC9DF1C-3382-427E-95FD-1701827707D9}" sibTransId="{C3E3E2F7-A168-454F-990D-7A8EE555B6D1}"/>
    <dgm:cxn modelId="{AE865C9C-676F-4FD5-B8F4-7F6AB4E62F28}" type="presOf" srcId="{F8F907AF-0CE1-4CC6-ADEB-F8FFDB880890}" destId="{9FEA2057-4050-4D94-AB62-D0A051351270}" srcOrd="0" destOrd="0" presId="urn:microsoft.com/office/officeart/2005/8/layout/list1"/>
    <dgm:cxn modelId="{C78AC2AD-1BF5-4E00-ABD9-6BBC80EB907C}" type="presOf" srcId="{7FA6D428-6C91-43E0-BAAC-0DEC3F7A5391}" destId="{CCBB6CAE-9D82-43AD-9E22-CED7648EF217}" srcOrd="0" destOrd="0" presId="urn:microsoft.com/office/officeart/2005/8/layout/list1"/>
    <dgm:cxn modelId="{DC7E30B4-AC5F-4C93-A4EA-F6D40EF69B69}" srcId="{7B203CE2-EFF8-4911-9CA1-00B4D77F4F08}" destId="{326DFD3E-CDDA-4582-8EA5-0094FAA86186}" srcOrd="3" destOrd="0" parTransId="{FD4EFD23-95DD-42B1-A2A2-DC991A0F2403}" sibTransId="{FCB00958-CF9A-4FFE-9279-0A990A14E5FA}"/>
    <dgm:cxn modelId="{73672DBF-AD0B-4AFA-9939-C14F2A1AE1ED}" srcId="{7B203CE2-EFF8-4911-9CA1-00B4D77F4F08}" destId="{92779BEB-57EA-4799-BDD9-8275EC86DA1D}" srcOrd="1" destOrd="0" parTransId="{71F66284-D6E6-42C2-9573-16251BCDFC82}" sibTransId="{D1EEB993-5A00-45DF-A044-000A89CBC253}"/>
    <dgm:cxn modelId="{3343D2C7-A6CC-4B00-AC0D-F324233D2486}" type="presOf" srcId="{B41F830A-BA2D-44DF-BF39-A5D68110262F}" destId="{CCBB6CAE-9D82-43AD-9E22-CED7648EF217}" srcOrd="0" destOrd="2" presId="urn:microsoft.com/office/officeart/2005/8/layout/list1"/>
    <dgm:cxn modelId="{CE9936D6-0477-44F5-8899-3CD443CE9476}" type="presOf" srcId="{7B203CE2-EFF8-4911-9CA1-00B4D77F4F08}" destId="{D80E596E-41CA-4A80-AEA2-1006A74066A5}" srcOrd="1" destOrd="0" presId="urn:microsoft.com/office/officeart/2005/8/layout/list1"/>
    <dgm:cxn modelId="{36E5B5DE-BB7C-4685-8AB7-1A4A8530876C}" srcId="{4D13B868-8F9D-42DB-B018-B626F73EA7CB}" destId="{F8F907AF-0CE1-4CC6-ADEB-F8FFDB880890}" srcOrd="0" destOrd="0" parTransId="{5FE80395-EE08-43E5-B543-529E903FFEC6}" sibTransId="{37D3B7D4-DD8E-4512-8E78-2870745BFEFC}"/>
    <dgm:cxn modelId="{2E37DAFA-018A-42FB-A20C-403BB04B6C5C}" type="presOf" srcId="{7B203CE2-EFF8-4911-9CA1-00B4D77F4F08}" destId="{F39BF0E6-31DA-42B4-9E64-0FB7180D27CA}" srcOrd="0" destOrd="0" presId="urn:microsoft.com/office/officeart/2005/8/layout/list1"/>
    <dgm:cxn modelId="{B1883B1F-0D83-4033-8966-ECAB3902723B}" type="presParOf" srcId="{35551C6B-5871-49A5-BC14-6E12162C7542}" destId="{07659D69-1A7F-4B29-8A4F-5716507154E8}" srcOrd="0" destOrd="0" presId="urn:microsoft.com/office/officeart/2005/8/layout/list1"/>
    <dgm:cxn modelId="{E19CD70E-8B54-4FF6-99EE-16EE23BEC266}" type="presParOf" srcId="{07659D69-1A7F-4B29-8A4F-5716507154E8}" destId="{F39BF0E6-31DA-42B4-9E64-0FB7180D27CA}" srcOrd="0" destOrd="0" presId="urn:microsoft.com/office/officeart/2005/8/layout/list1"/>
    <dgm:cxn modelId="{F973A012-26C5-41D1-9A08-78E210730806}" type="presParOf" srcId="{07659D69-1A7F-4B29-8A4F-5716507154E8}" destId="{D80E596E-41CA-4A80-AEA2-1006A74066A5}" srcOrd="1" destOrd="0" presId="urn:microsoft.com/office/officeart/2005/8/layout/list1"/>
    <dgm:cxn modelId="{8E0D6000-5597-44FA-A760-216A375D8B58}" type="presParOf" srcId="{35551C6B-5871-49A5-BC14-6E12162C7542}" destId="{CDB89BEB-2129-46BC-B193-BCC225E634CA}" srcOrd="1" destOrd="0" presId="urn:microsoft.com/office/officeart/2005/8/layout/list1"/>
    <dgm:cxn modelId="{A94B135A-8DC9-4B35-85D6-0576ED695301}" type="presParOf" srcId="{35551C6B-5871-49A5-BC14-6E12162C7542}" destId="{CCBB6CAE-9D82-43AD-9E22-CED7648EF217}" srcOrd="2" destOrd="0" presId="urn:microsoft.com/office/officeart/2005/8/layout/list1"/>
    <dgm:cxn modelId="{E4D79FC9-70B3-4F13-8300-EF2C182720A4}" type="presParOf" srcId="{35551C6B-5871-49A5-BC14-6E12162C7542}" destId="{181365D7-678B-4536-A96D-340C976D0EBC}" srcOrd="3" destOrd="0" presId="urn:microsoft.com/office/officeart/2005/8/layout/list1"/>
    <dgm:cxn modelId="{8A405B82-4177-4874-8D98-336E23C68B1F}" type="presParOf" srcId="{35551C6B-5871-49A5-BC14-6E12162C7542}" destId="{9A856C06-8438-4730-AEB0-5CAFDDB9E053}" srcOrd="4" destOrd="0" presId="urn:microsoft.com/office/officeart/2005/8/layout/list1"/>
    <dgm:cxn modelId="{3E5F3EB6-ADAA-49AF-8A53-BD114526DE62}" type="presParOf" srcId="{9A856C06-8438-4730-AEB0-5CAFDDB9E053}" destId="{67CB4270-7CB7-47E6-A49F-44D7F126B620}" srcOrd="0" destOrd="0" presId="urn:microsoft.com/office/officeart/2005/8/layout/list1"/>
    <dgm:cxn modelId="{6910BDBC-EFEA-465E-AAC5-89F4DBCFD49E}" type="presParOf" srcId="{9A856C06-8438-4730-AEB0-5CAFDDB9E053}" destId="{391C4450-F06D-4427-9791-753019132D89}" srcOrd="1" destOrd="0" presId="urn:microsoft.com/office/officeart/2005/8/layout/list1"/>
    <dgm:cxn modelId="{1DCBBED0-13A7-4687-AD59-8C917EFCD029}" type="presParOf" srcId="{35551C6B-5871-49A5-BC14-6E12162C7542}" destId="{74175521-210A-417D-B81D-EE1CAB51B88C}" srcOrd="5" destOrd="0" presId="urn:microsoft.com/office/officeart/2005/8/layout/list1"/>
    <dgm:cxn modelId="{1BC9A863-7CDF-4194-9F7D-A90002E9BF20}" type="presParOf" srcId="{35551C6B-5871-49A5-BC14-6E12162C7542}" destId="{9FEA2057-4050-4D94-AB62-D0A05135127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70A0F2-24D9-48A3-9332-9482D9B4B43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9E8CA1-3CBA-4EC6-989D-C938F4974B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>
              <a:solidFill>
                <a:schemeClr val="accent1"/>
              </a:solidFill>
            </a:rPr>
            <a:t>Utilize Flask to make an API call to our Postgres database</a:t>
          </a:r>
          <a:endParaRPr lang="en-US">
            <a:solidFill>
              <a:schemeClr val="accent1"/>
            </a:solidFill>
          </a:endParaRPr>
        </a:p>
      </dgm:t>
    </dgm:pt>
    <dgm:pt modelId="{7C48BE4B-7DDA-4AC6-A152-E545F2DB039B}" type="parTrans" cxnId="{15C42F62-4B45-47F0-94DC-144DE2683672}">
      <dgm:prSet/>
      <dgm:spPr/>
      <dgm:t>
        <a:bodyPr/>
        <a:lstStyle/>
        <a:p>
          <a:endParaRPr lang="en-US"/>
        </a:p>
      </dgm:t>
    </dgm:pt>
    <dgm:pt modelId="{95CFC582-33A7-4287-BA52-4D4FCE0B35C6}" type="sibTrans" cxnId="{15C42F62-4B45-47F0-94DC-144DE2683672}">
      <dgm:prSet/>
      <dgm:spPr/>
      <dgm:t>
        <a:bodyPr/>
        <a:lstStyle/>
        <a:p>
          <a:endParaRPr lang="en-US"/>
        </a:p>
      </dgm:t>
    </dgm:pt>
    <dgm:pt modelId="{7D0542E8-0C1A-4090-8FEF-5246C24E15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>
              <a:solidFill>
                <a:schemeClr val="accent3">
                  <a:lumMod val="75000"/>
                </a:schemeClr>
              </a:solidFill>
            </a:rPr>
            <a:t>Flask app provides the majority of our data manipulation </a:t>
          </a:r>
          <a:endParaRPr lang="en-US" dirty="0">
            <a:solidFill>
              <a:schemeClr val="accent3">
                <a:lumMod val="75000"/>
              </a:schemeClr>
            </a:solidFill>
          </a:endParaRPr>
        </a:p>
      </dgm:t>
    </dgm:pt>
    <dgm:pt modelId="{61F3AF45-183D-4D19-861C-1567CD77AF63}" type="parTrans" cxnId="{3B2F0B04-B7E3-4819-9D12-21C2D2A462E3}">
      <dgm:prSet/>
      <dgm:spPr/>
      <dgm:t>
        <a:bodyPr/>
        <a:lstStyle/>
        <a:p>
          <a:endParaRPr lang="en-US"/>
        </a:p>
      </dgm:t>
    </dgm:pt>
    <dgm:pt modelId="{54C98C7A-80F3-424D-B251-B7B160727C8D}" type="sibTrans" cxnId="{3B2F0B04-B7E3-4819-9D12-21C2D2A462E3}">
      <dgm:prSet/>
      <dgm:spPr/>
      <dgm:t>
        <a:bodyPr/>
        <a:lstStyle/>
        <a:p>
          <a:endParaRPr lang="en-US"/>
        </a:p>
      </dgm:t>
    </dgm:pt>
    <dgm:pt modelId="{CCBB3EB9-CD66-45B4-A4CC-0335373927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>
              <a:solidFill>
                <a:schemeClr val="accent4">
                  <a:lumMod val="75000"/>
                </a:schemeClr>
              </a:solidFill>
            </a:rPr>
            <a:t>Will filter data based on user inputs for year, city and AQI measurement type (ozone, PM.5)</a:t>
          </a:r>
          <a:endParaRPr lang="en-US" dirty="0">
            <a:solidFill>
              <a:schemeClr val="accent4">
                <a:lumMod val="75000"/>
              </a:schemeClr>
            </a:solidFill>
          </a:endParaRPr>
        </a:p>
      </dgm:t>
    </dgm:pt>
    <dgm:pt modelId="{C06139C3-90B4-4C90-BD5C-084AE9E4BC50}" type="parTrans" cxnId="{A1FB983F-7F49-42D9-B81B-141EBB7220E3}">
      <dgm:prSet/>
      <dgm:spPr/>
      <dgm:t>
        <a:bodyPr/>
        <a:lstStyle/>
        <a:p>
          <a:endParaRPr lang="en-US"/>
        </a:p>
      </dgm:t>
    </dgm:pt>
    <dgm:pt modelId="{E7D06137-FB46-48F2-BE46-CA28530D1A5C}" type="sibTrans" cxnId="{A1FB983F-7F49-42D9-B81B-141EBB7220E3}">
      <dgm:prSet/>
      <dgm:spPr/>
      <dgm:t>
        <a:bodyPr/>
        <a:lstStyle/>
        <a:p>
          <a:endParaRPr lang="en-US"/>
        </a:p>
      </dgm:t>
    </dgm:pt>
    <dgm:pt modelId="{07535806-F1AA-4C07-BD82-C647A65C3C75}" type="pres">
      <dgm:prSet presAssocID="{C070A0F2-24D9-48A3-9332-9482D9B4B438}" presName="root" presStyleCnt="0">
        <dgm:presLayoutVars>
          <dgm:dir/>
          <dgm:resizeHandles val="exact"/>
        </dgm:presLayoutVars>
      </dgm:prSet>
      <dgm:spPr/>
    </dgm:pt>
    <dgm:pt modelId="{1DEF662F-077F-4861-94B0-427C238D7BA9}" type="pres">
      <dgm:prSet presAssocID="{C69E8CA1-3CBA-4EC6-989D-C938F4974BC6}" presName="compNode" presStyleCnt="0"/>
      <dgm:spPr/>
    </dgm:pt>
    <dgm:pt modelId="{480B98EC-D520-423C-8C03-F14350F869BB}" type="pres">
      <dgm:prSet presAssocID="{C69E8CA1-3CBA-4EC6-989D-C938F4974BC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D92558-E668-401B-82EE-59457EF9E074}" type="pres">
      <dgm:prSet presAssocID="{C69E8CA1-3CBA-4EC6-989D-C938F4974B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66AE3F-E47E-447B-848C-99F0204B8834}" type="pres">
      <dgm:prSet presAssocID="{C69E8CA1-3CBA-4EC6-989D-C938F4974BC6}" presName="spaceRect" presStyleCnt="0"/>
      <dgm:spPr/>
    </dgm:pt>
    <dgm:pt modelId="{2BBCB7DD-ACCA-4FE6-8CC0-4ABFBEB193D4}" type="pres">
      <dgm:prSet presAssocID="{C69E8CA1-3CBA-4EC6-989D-C938F4974BC6}" presName="textRect" presStyleLbl="revTx" presStyleIdx="0" presStyleCnt="3">
        <dgm:presLayoutVars>
          <dgm:chMax val="1"/>
          <dgm:chPref val="1"/>
        </dgm:presLayoutVars>
      </dgm:prSet>
      <dgm:spPr/>
    </dgm:pt>
    <dgm:pt modelId="{2E01C08E-22FD-4339-A189-EAA36A604A25}" type="pres">
      <dgm:prSet presAssocID="{95CFC582-33A7-4287-BA52-4D4FCE0B35C6}" presName="sibTrans" presStyleCnt="0"/>
      <dgm:spPr/>
    </dgm:pt>
    <dgm:pt modelId="{8608BCF0-11DE-4B89-A994-13440BA38285}" type="pres">
      <dgm:prSet presAssocID="{7D0542E8-0C1A-4090-8FEF-5246C24E15DB}" presName="compNode" presStyleCnt="0"/>
      <dgm:spPr/>
    </dgm:pt>
    <dgm:pt modelId="{7B9AE18F-EED9-4BCE-905D-BD7842FB1544}" type="pres">
      <dgm:prSet presAssocID="{7D0542E8-0C1A-4090-8FEF-5246C24E15D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DCEBB6-F6D9-4E38-84B8-FE496D818E1C}" type="pres">
      <dgm:prSet presAssocID="{7D0542E8-0C1A-4090-8FEF-5246C24E15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4C2BF9C2-DE18-4D4F-A906-09329861F837}" type="pres">
      <dgm:prSet presAssocID="{7D0542E8-0C1A-4090-8FEF-5246C24E15DB}" presName="spaceRect" presStyleCnt="0"/>
      <dgm:spPr/>
    </dgm:pt>
    <dgm:pt modelId="{9267A845-6683-4E91-BCFE-E7525109FB9F}" type="pres">
      <dgm:prSet presAssocID="{7D0542E8-0C1A-4090-8FEF-5246C24E15DB}" presName="textRect" presStyleLbl="revTx" presStyleIdx="1" presStyleCnt="3">
        <dgm:presLayoutVars>
          <dgm:chMax val="1"/>
          <dgm:chPref val="1"/>
        </dgm:presLayoutVars>
      </dgm:prSet>
      <dgm:spPr/>
    </dgm:pt>
    <dgm:pt modelId="{29BC4925-BBF7-4A5C-A82B-DD6DD2672BD4}" type="pres">
      <dgm:prSet presAssocID="{54C98C7A-80F3-424D-B251-B7B160727C8D}" presName="sibTrans" presStyleCnt="0"/>
      <dgm:spPr/>
    </dgm:pt>
    <dgm:pt modelId="{6F815125-2D4B-4128-A169-6EAB1C61C4AB}" type="pres">
      <dgm:prSet presAssocID="{CCBB3EB9-CD66-45B4-A4CC-03353739279F}" presName="compNode" presStyleCnt="0"/>
      <dgm:spPr/>
    </dgm:pt>
    <dgm:pt modelId="{08134420-A357-4A63-A8F1-BF74D55ECB51}" type="pres">
      <dgm:prSet presAssocID="{CCBB3EB9-CD66-45B4-A4CC-03353739279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EF57CEB-A1CF-4BC9-B347-0AE52B19A4E4}" type="pres">
      <dgm:prSet presAssocID="{CCBB3EB9-CD66-45B4-A4CC-0335373927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524F8BD-8470-457A-9CBF-0A5EC0186499}" type="pres">
      <dgm:prSet presAssocID="{CCBB3EB9-CD66-45B4-A4CC-03353739279F}" presName="spaceRect" presStyleCnt="0"/>
      <dgm:spPr/>
    </dgm:pt>
    <dgm:pt modelId="{CFA8E7AA-FD7A-45AB-8682-671E4CC6F020}" type="pres">
      <dgm:prSet presAssocID="{CCBB3EB9-CD66-45B4-A4CC-03353739279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2F0B04-B7E3-4819-9D12-21C2D2A462E3}" srcId="{C070A0F2-24D9-48A3-9332-9482D9B4B438}" destId="{7D0542E8-0C1A-4090-8FEF-5246C24E15DB}" srcOrd="1" destOrd="0" parTransId="{61F3AF45-183D-4D19-861C-1567CD77AF63}" sibTransId="{54C98C7A-80F3-424D-B251-B7B160727C8D}"/>
    <dgm:cxn modelId="{01E8AC1B-E32B-418E-9CD4-BEEFF1D56B6F}" type="presOf" srcId="{C070A0F2-24D9-48A3-9332-9482D9B4B438}" destId="{07535806-F1AA-4C07-BD82-C647A65C3C75}" srcOrd="0" destOrd="0" presId="urn:microsoft.com/office/officeart/2018/5/layout/IconLeafLabelList"/>
    <dgm:cxn modelId="{A1FB983F-7F49-42D9-B81B-141EBB7220E3}" srcId="{C070A0F2-24D9-48A3-9332-9482D9B4B438}" destId="{CCBB3EB9-CD66-45B4-A4CC-03353739279F}" srcOrd="2" destOrd="0" parTransId="{C06139C3-90B4-4C90-BD5C-084AE9E4BC50}" sibTransId="{E7D06137-FB46-48F2-BE46-CA28530D1A5C}"/>
    <dgm:cxn modelId="{15C42F62-4B45-47F0-94DC-144DE2683672}" srcId="{C070A0F2-24D9-48A3-9332-9482D9B4B438}" destId="{C69E8CA1-3CBA-4EC6-989D-C938F4974BC6}" srcOrd="0" destOrd="0" parTransId="{7C48BE4B-7DDA-4AC6-A152-E545F2DB039B}" sibTransId="{95CFC582-33A7-4287-BA52-4D4FCE0B35C6}"/>
    <dgm:cxn modelId="{494F0B95-7F05-4EB3-BE13-AEFCE329095C}" type="presOf" srcId="{C69E8CA1-3CBA-4EC6-989D-C938F4974BC6}" destId="{2BBCB7DD-ACCA-4FE6-8CC0-4ABFBEB193D4}" srcOrd="0" destOrd="0" presId="urn:microsoft.com/office/officeart/2018/5/layout/IconLeafLabelList"/>
    <dgm:cxn modelId="{FC0964AB-50A8-40BE-8E14-E0C0E92DEBC6}" type="presOf" srcId="{7D0542E8-0C1A-4090-8FEF-5246C24E15DB}" destId="{9267A845-6683-4E91-BCFE-E7525109FB9F}" srcOrd="0" destOrd="0" presId="urn:microsoft.com/office/officeart/2018/5/layout/IconLeafLabelList"/>
    <dgm:cxn modelId="{6411E4E3-CE2A-4DB3-A580-7C0757DE3A9D}" type="presOf" srcId="{CCBB3EB9-CD66-45B4-A4CC-03353739279F}" destId="{CFA8E7AA-FD7A-45AB-8682-671E4CC6F020}" srcOrd="0" destOrd="0" presId="urn:microsoft.com/office/officeart/2018/5/layout/IconLeafLabelList"/>
    <dgm:cxn modelId="{9A391B12-1688-41EF-8324-C404504F9929}" type="presParOf" srcId="{07535806-F1AA-4C07-BD82-C647A65C3C75}" destId="{1DEF662F-077F-4861-94B0-427C238D7BA9}" srcOrd="0" destOrd="0" presId="urn:microsoft.com/office/officeart/2018/5/layout/IconLeafLabelList"/>
    <dgm:cxn modelId="{2D338254-5CC1-427E-967E-0120490D4CE9}" type="presParOf" srcId="{1DEF662F-077F-4861-94B0-427C238D7BA9}" destId="{480B98EC-D520-423C-8C03-F14350F869BB}" srcOrd="0" destOrd="0" presId="urn:microsoft.com/office/officeart/2018/5/layout/IconLeafLabelList"/>
    <dgm:cxn modelId="{0F2F4D20-5B30-494C-80DF-1AEA26E8F06A}" type="presParOf" srcId="{1DEF662F-077F-4861-94B0-427C238D7BA9}" destId="{CAD92558-E668-401B-82EE-59457EF9E074}" srcOrd="1" destOrd="0" presId="urn:microsoft.com/office/officeart/2018/5/layout/IconLeafLabelList"/>
    <dgm:cxn modelId="{29AADFE7-F7FD-4E5D-AC4C-551B114BAF96}" type="presParOf" srcId="{1DEF662F-077F-4861-94B0-427C238D7BA9}" destId="{7C66AE3F-E47E-447B-848C-99F0204B8834}" srcOrd="2" destOrd="0" presId="urn:microsoft.com/office/officeart/2018/5/layout/IconLeafLabelList"/>
    <dgm:cxn modelId="{70FEF8D3-4ACA-4F9D-B40C-B8CCD2E7CB3D}" type="presParOf" srcId="{1DEF662F-077F-4861-94B0-427C238D7BA9}" destId="{2BBCB7DD-ACCA-4FE6-8CC0-4ABFBEB193D4}" srcOrd="3" destOrd="0" presId="urn:microsoft.com/office/officeart/2018/5/layout/IconLeafLabelList"/>
    <dgm:cxn modelId="{D733286A-9001-465A-A871-1E588F1A1172}" type="presParOf" srcId="{07535806-F1AA-4C07-BD82-C647A65C3C75}" destId="{2E01C08E-22FD-4339-A189-EAA36A604A25}" srcOrd="1" destOrd="0" presId="urn:microsoft.com/office/officeart/2018/5/layout/IconLeafLabelList"/>
    <dgm:cxn modelId="{A498CFB3-E2C8-414D-9A1F-96CEAC0CDDD3}" type="presParOf" srcId="{07535806-F1AA-4C07-BD82-C647A65C3C75}" destId="{8608BCF0-11DE-4B89-A994-13440BA38285}" srcOrd="2" destOrd="0" presId="urn:microsoft.com/office/officeart/2018/5/layout/IconLeafLabelList"/>
    <dgm:cxn modelId="{F2560E7E-7359-490E-B5F3-1506043ED66D}" type="presParOf" srcId="{8608BCF0-11DE-4B89-A994-13440BA38285}" destId="{7B9AE18F-EED9-4BCE-905D-BD7842FB1544}" srcOrd="0" destOrd="0" presId="urn:microsoft.com/office/officeart/2018/5/layout/IconLeafLabelList"/>
    <dgm:cxn modelId="{B481F63C-0E67-4F6A-9493-2EF0DF8E8101}" type="presParOf" srcId="{8608BCF0-11DE-4B89-A994-13440BA38285}" destId="{13DCEBB6-F6D9-4E38-84B8-FE496D818E1C}" srcOrd="1" destOrd="0" presId="urn:microsoft.com/office/officeart/2018/5/layout/IconLeafLabelList"/>
    <dgm:cxn modelId="{059EB9CC-02A0-4B87-843D-C414D353CCC3}" type="presParOf" srcId="{8608BCF0-11DE-4B89-A994-13440BA38285}" destId="{4C2BF9C2-DE18-4D4F-A906-09329861F837}" srcOrd="2" destOrd="0" presId="urn:microsoft.com/office/officeart/2018/5/layout/IconLeafLabelList"/>
    <dgm:cxn modelId="{CF9A97FD-0A11-4BB1-890F-8CDA874C9E4D}" type="presParOf" srcId="{8608BCF0-11DE-4B89-A994-13440BA38285}" destId="{9267A845-6683-4E91-BCFE-E7525109FB9F}" srcOrd="3" destOrd="0" presId="urn:microsoft.com/office/officeart/2018/5/layout/IconLeafLabelList"/>
    <dgm:cxn modelId="{4183AD3A-6F79-4678-BFC3-9225961E723E}" type="presParOf" srcId="{07535806-F1AA-4C07-BD82-C647A65C3C75}" destId="{29BC4925-BBF7-4A5C-A82B-DD6DD2672BD4}" srcOrd="3" destOrd="0" presId="urn:microsoft.com/office/officeart/2018/5/layout/IconLeafLabelList"/>
    <dgm:cxn modelId="{E5F95719-CC9A-4FEB-B9B3-57CEE5478415}" type="presParOf" srcId="{07535806-F1AA-4C07-BD82-C647A65C3C75}" destId="{6F815125-2D4B-4128-A169-6EAB1C61C4AB}" srcOrd="4" destOrd="0" presId="urn:microsoft.com/office/officeart/2018/5/layout/IconLeafLabelList"/>
    <dgm:cxn modelId="{D232D204-5BA5-4DAD-8B99-94A1921FD225}" type="presParOf" srcId="{6F815125-2D4B-4128-A169-6EAB1C61C4AB}" destId="{08134420-A357-4A63-A8F1-BF74D55ECB51}" srcOrd="0" destOrd="0" presId="urn:microsoft.com/office/officeart/2018/5/layout/IconLeafLabelList"/>
    <dgm:cxn modelId="{57250C9C-C13B-40C5-B537-F10BDD686B78}" type="presParOf" srcId="{6F815125-2D4B-4128-A169-6EAB1C61C4AB}" destId="{9EF57CEB-A1CF-4BC9-B347-0AE52B19A4E4}" srcOrd="1" destOrd="0" presId="urn:microsoft.com/office/officeart/2018/5/layout/IconLeafLabelList"/>
    <dgm:cxn modelId="{9606CBE2-E4CF-4894-86E6-48716B963251}" type="presParOf" srcId="{6F815125-2D4B-4128-A169-6EAB1C61C4AB}" destId="{2524F8BD-8470-457A-9CBF-0A5EC0186499}" srcOrd="2" destOrd="0" presId="urn:microsoft.com/office/officeart/2018/5/layout/IconLeafLabelList"/>
    <dgm:cxn modelId="{3E2B21AC-0B44-41F2-A440-E8CDEF224B54}" type="presParOf" srcId="{6F815125-2D4B-4128-A169-6EAB1C61C4AB}" destId="{CFA8E7AA-FD7A-45AB-8682-671E4CC6F02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9310F-577F-45C9-9D56-0239F2DEA479}">
      <dsp:nvSpPr>
        <dsp:cNvPr id="0" name=""/>
        <dsp:cNvSpPr/>
      </dsp:nvSpPr>
      <dsp:spPr>
        <a:xfrm>
          <a:off x="312248" y="1013912"/>
          <a:ext cx="966111" cy="966111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43F17-632D-4C10-A77A-96D3EB2EEA85}">
      <dsp:nvSpPr>
        <dsp:cNvPr id="0" name=""/>
        <dsp:cNvSpPr/>
      </dsp:nvSpPr>
      <dsp:spPr>
        <a:xfrm>
          <a:off x="518141" y="1219804"/>
          <a:ext cx="554326" cy="554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BACE2-1475-45AA-9C6B-09EC543134A2}">
      <dsp:nvSpPr>
        <dsp:cNvPr id="0" name=""/>
        <dsp:cNvSpPr/>
      </dsp:nvSpPr>
      <dsp:spPr>
        <a:xfrm>
          <a:off x="3410" y="2280943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accent5">
                  <a:lumMod val="75000"/>
                </a:schemeClr>
              </a:solidFill>
            </a:rPr>
            <a:t>Airnow.gov </a:t>
          </a:r>
          <a:r>
            <a:rPr lang="en-US" sz="1800" kern="1200" dirty="0" err="1">
              <a:solidFill>
                <a:schemeClr val="accent5">
                  <a:lumMod val="75000"/>
                </a:schemeClr>
              </a:solidFill>
            </a:rPr>
            <a:t>api</a:t>
          </a:r>
          <a:endParaRPr lang="en-US" sz="18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3410" y="2280943"/>
        <a:ext cx="1583789" cy="633515"/>
      </dsp:txXfrm>
    </dsp:sp>
    <dsp:sp modelId="{9A9EB904-C1F9-4595-A0EA-9ABD71CC9668}">
      <dsp:nvSpPr>
        <dsp:cNvPr id="0" name=""/>
        <dsp:cNvSpPr/>
      </dsp:nvSpPr>
      <dsp:spPr>
        <a:xfrm>
          <a:off x="2173201" y="1013912"/>
          <a:ext cx="966111" cy="966111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A8A02-E97A-4A0A-A33D-7E79436C5ADF}">
      <dsp:nvSpPr>
        <dsp:cNvPr id="0" name=""/>
        <dsp:cNvSpPr/>
      </dsp:nvSpPr>
      <dsp:spPr>
        <a:xfrm>
          <a:off x="2379093" y="1219804"/>
          <a:ext cx="554326" cy="554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1D75C-AFE2-465C-957C-2FF2948776D6}">
      <dsp:nvSpPr>
        <dsp:cNvPr id="0" name=""/>
        <dsp:cNvSpPr/>
      </dsp:nvSpPr>
      <dsp:spPr>
        <a:xfrm>
          <a:off x="1864362" y="2280943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accent2">
                  <a:lumMod val="75000"/>
                </a:schemeClr>
              </a:solidFill>
            </a:rPr>
            <a:t>CSV output of AQI data</a:t>
          </a:r>
        </a:p>
      </dsp:txBody>
      <dsp:txXfrm>
        <a:off x="1864362" y="2280943"/>
        <a:ext cx="1583789" cy="633515"/>
      </dsp:txXfrm>
    </dsp:sp>
    <dsp:sp modelId="{94BE0F44-2353-4012-BAC5-9128FCF8CE0D}">
      <dsp:nvSpPr>
        <dsp:cNvPr id="0" name=""/>
        <dsp:cNvSpPr/>
      </dsp:nvSpPr>
      <dsp:spPr>
        <a:xfrm>
          <a:off x="4034153" y="1013912"/>
          <a:ext cx="966111" cy="966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69D2E-47BB-4197-865D-6C43D81E379C}">
      <dsp:nvSpPr>
        <dsp:cNvPr id="0" name=""/>
        <dsp:cNvSpPr/>
      </dsp:nvSpPr>
      <dsp:spPr>
        <a:xfrm>
          <a:off x="4240045" y="1219804"/>
          <a:ext cx="554326" cy="554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E3AAA-6E63-43E5-B064-9B88FC8939B5}">
      <dsp:nvSpPr>
        <dsp:cNvPr id="0" name=""/>
        <dsp:cNvSpPr/>
      </dsp:nvSpPr>
      <dsp:spPr>
        <a:xfrm>
          <a:off x="3725314" y="2280943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Postgres Database</a:t>
          </a:r>
        </a:p>
      </dsp:txBody>
      <dsp:txXfrm>
        <a:off x="3725314" y="2280943"/>
        <a:ext cx="1583789" cy="633515"/>
      </dsp:txXfrm>
    </dsp:sp>
    <dsp:sp modelId="{7C32515D-8F12-4B6E-9BE5-AB1C3673AEE8}">
      <dsp:nvSpPr>
        <dsp:cNvPr id="0" name=""/>
        <dsp:cNvSpPr/>
      </dsp:nvSpPr>
      <dsp:spPr>
        <a:xfrm>
          <a:off x="5895105" y="1013912"/>
          <a:ext cx="966111" cy="966111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4D418-983E-48E4-9BDB-96B70A4C76A1}">
      <dsp:nvSpPr>
        <dsp:cNvPr id="0" name=""/>
        <dsp:cNvSpPr/>
      </dsp:nvSpPr>
      <dsp:spPr>
        <a:xfrm>
          <a:off x="6100997" y="1219804"/>
          <a:ext cx="554326" cy="554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34FE6-60FD-4862-B854-D6A32655B964}">
      <dsp:nvSpPr>
        <dsp:cNvPr id="0" name=""/>
        <dsp:cNvSpPr/>
      </dsp:nvSpPr>
      <dsp:spPr>
        <a:xfrm>
          <a:off x="5586266" y="2280943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accent3"/>
              </a:solidFill>
            </a:rPr>
            <a:t>Flask app</a:t>
          </a:r>
        </a:p>
      </dsp:txBody>
      <dsp:txXfrm>
        <a:off x="5586266" y="2280943"/>
        <a:ext cx="1583789" cy="633515"/>
      </dsp:txXfrm>
    </dsp:sp>
    <dsp:sp modelId="{86DD69BE-E6F5-4F71-9ED6-D74179D3046C}">
      <dsp:nvSpPr>
        <dsp:cNvPr id="0" name=""/>
        <dsp:cNvSpPr/>
      </dsp:nvSpPr>
      <dsp:spPr>
        <a:xfrm>
          <a:off x="7756057" y="1013912"/>
          <a:ext cx="966111" cy="966111"/>
        </a:xfrm>
        <a:prstGeom prst="ellipse">
          <a:avLst/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D68BF-522E-4BEE-94C8-9F49059660CA}">
      <dsp:nvSpPr>
        <dsp:cNvPr id="0" name=""/>
        <dsp:cNvSpPr/>
      </dsp:nvSpPr>
      <dsp:spPr>
        <a:xfrm>
          <a:off x="7961950" y="1219804"/>
          <a:ext cx="554326" cy="554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090EB-ABC3-45CE-A273-76380453A946}">
      <dsp:nvSpPr>
        <dsp:cNvPr id="0" name=""/>
        <dsp:cNvSpPr/>
      </dsp:nvSpPr>
      <dsp:spPr>
        <a:xfrm>
          <a:off x="7447218" y="2280943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4 JS, 1 html, 1CSS file</a:t>
          </a:r>
        </a:p>
      </dsp:txBody>
      <dsp:txXfrm>
        <a:off x="7447218" y="2280943"/>
        <a:ext cx="1583789" cy="633515"/>
      </dsp:txXfrm>
    </dsp:sp>
    <dsp:sp modelId="{790B6E31-4628-4F86-9D01-FC6BA90AF0AF}">
      <dsp:nvSpPr>
        <dsp:cNvPr id="0" name=""/>
        <dsp:cNvSpPr/>
      </dsp:nvSpPr>
      <dsp:spPr>
        <a:xfrm>
          <a:off x="9617009" y="1013912"/>
          <a:ext cx="966111" cy="966111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6ADAF-E6D2-46AE-9853-78A320678F95}">
      <dsp:nvSpPr>
        <dsp:cNvPr id="0" name=""/>
        <dsp:cNvSpPr/>
      </dsp:nvSpPr>
      <dsp:spPr>
        <a:xfrm>
          <a:off x="9822902" y="1219804"/>
          <a:ext cx="554326" cy="554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33F76-FC71-4E7F-9CAE-EE7ABBC6CBDA}">
      <dsp:nvSpPr>
        <dsp:cNvPr id="0" name=""/>
        <dsp:cNvSpPr/>
      </dsp:nvSpPr>
      <dsp:spPr>
        <a:xfrm>
          <a:off x="9308170" y="2280943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accent6">
                  <a:lumMod val="75000"/>
                </a:schemeClr>
              </a:solidFill>
            </a:rPr>
            <a:t>User Dashboard</a:t>
          </a:r>
        </a:p>
      </dsp:txBody>
      <dsp:txXfrm>
        <a:off x="9308170" y="2280943"/>
        <a:ext cx="1583789" cy="633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3934E-0847-43BC-BD7E-24210A840022}">
      <dsp:nvSpPr>
        <dsp:cNvPr id="0" name=""/>
        <dsp:cNvSpPr/>
      </dsp:nvSpPr>
      <dsp:spPr>
        <a:xfrm>
          <a:off x="6337705" y="2091009"/>
          <a:ext cx="559269" cy="1245020"/>
        </a:xfrm>
        <a:custGeom>
          <a:avLst/>
          <a:gdLst/>
          <a:ahLst/>
          <a:cxnLst/>
          <a:rect l="0" t="0" r="0" b="0"/>
          <a:pathLst>
            <a:path>
              <a:moveTo>
                <a:pt x="0" y="1245020"/>
              </a:moveTo>
              <a:lnTo>
                <a:pt x="271327" y="1245020"/>
              </a:lnTo>
              <a:lnTo>
                <a:pt x="271327" y="0"/>
              </a:lnTo>
              <a:lnTo>
                <a:pt x="559269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BFF4B-3D41-4CA4-92B6-8AC49610ACA9}">
      <dsp:nvSpPr>
        <dsp:cNvPr id="0" name=""/>
        <dsp:cNvSpPr/>
      </dsp:nvSpPr>
      <dsp:spPr>
        <a:xfrm>
          <a:off x="2882406" y="2097880"/>
          <a:ext cx="575883" cy="1238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7941" y="0"/>
              </a:lnTo>
              <a:lnTo>
                <a:pt x="287941" y="1238148"/>
              </a:lnTo>
              <a:lnTo>
                <a:pt x="575883" y="12381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B09ED-7B56-4B2A-A852-C7D8DE84C404}">
      <dsp:nvSpPr>
        <dsp:cNvPr id="0" name=""/>
        <dsp:cNvSpPr/>
      </dsp:nvSpPr>
      <dsp:spPr>
        <a:xfrm>
          <a:off x="6337705" y="2049043"/>
          <a:ext cx="6062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837"/>
              </a:moveTo>
              <a:lnTo>
                <a:pt x="318261" y="48837"/>
              </a:lnTo>
              <a:lnTo>
                <a:pt x="318261" y="45720"/>
              </a:lnTo>
              <a:lnTo>
                <a:pt x="606203" y="4572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665D5-D2C7-4432-A6B9-E29A4B7E91D6}">
      <dsp:nvSpPr>
        <dsp:cNvPr id="0" name=""/>
        <dsp:cNvSpPr/>
      </dsp:nvSpPr>
      <dsp:spPr>
        <a:xfrm>
          <a:off x="2882406" y="2052160"/>
          <a:ext cx="5758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5883" y="457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35F2E-8E6A-42E7-825D-144E7562405D}">
      <dsp:nvSpPr>
        <dsp:cNvPr id="0" name=""/>
        <dsp:cNvSpPr/>
      </dsp:nvSpPr>
      <dsp:spPr>
        <a:xfrm>
          <a:off x="6337705" y="859732"/>
          <a:ext cx="571017" cy="1244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075" y="0"/>
              </a:lnTo>
              <a:lnTo>
                <a:pt x="283075" y="1244299"/>
              </a:lnTo>
              <a:lnTo>
                <a:pt x="571017" y="12442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E3708-B2BD-444E-854B-A371230C806A}">
      <dsp:nvSpPr>
        <dsp:cNvPr id="0" name=""/>
        <dsp:cNvSpPr/>
      </dsp:nvSpPr>
      <dsp:spPr>
        <a:xfrm>
          <a:off x="2882406" y="859732"/>
          <a:ext cx="575883" cy="1238148"/>
        </a:xfrm>
        <a:custGeom>
          <a:avLst/>
          <a:gdLst/>
          <a:ahLst/>
          <a:cxnLst/>
          <a:rect l="0" t="0" r="0" b="0"/>
          <a:pathLst>
            <a:path>
              <a:moveTo>
                <a:pt x="0" y="1238148"/>
              </a:moveTo>
              <a:lnTo>
                <a:pt x="287941" y="1238148"/>
              </a:lnTo>
              <a:lnTo>
                <a:pt x="287941" y="0"/>
              </a:lnTo>
              <a:lnTo>
                <a:pt x="57588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E5B43-5E52-42F0-8347-F469FC569F21}">
      <dsp:nvSpPr>
        <dsp:cNvPr id="0" name=""/>
        <dsp:cNvSpPr/>
      </dsp:nvSpPr>
      <dsp:spPr>
        <a:xfrm>
          <a:off x="2990" y="1658770"/>
          <a:ext cx="2879416" cy="878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Flask App</a:t>
          </a:r>
        </a:p>
      </dsp:txBody>
      <dsp:txXfrm>
        <a:off x="2990" y="1658770"/>
        <a:ext cx="2879416" cy="878221"/>
      </dsp:txXfrm>
    </dsp:sp>
    <dsp:sp modelId="{FFFF0D0D-7EE4-41A5-BF43-214247657AA8}">
      <dsp:nvSpPr>
        <dsp:cNvPr id="0" name=""/>
        <dsp:cNvSpPr/>
      </dsp:nvSpPr>
      <dsp:spPr>
        <a:xfrm>
          <a:off x="3458289" y="420621"/>
          <a:ext cx="2879416" cy="878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 JavaScript Files</a:t>
          </a:r>
        </a:p>
      </dsp:txBody>
      <dsp:txXfrm>
        <a:off x="3458289" y="420621"/>
        <a:ext cx="2879416" cy="878221"/>
      </dsp:txXfrm>
    </dsp:sp>
    <dsp:sp modelId="{80708091-E135-43BA-855D-EB20A74F249B}">
      <dsp:nvSpPr>
        <dsp:cNvPr id="0" name=""/>
        <dsp:cNvSpPr/>
      </dsp:nvSpPr>
      <dsp:spPr>
        <a:xfrm>
          <a:off x="6908722" y="1708647"/>
          <a:ext cx="1651978" cy="790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08722" y="1708647"/>
        <a:ext cx="1651978" cy="790768"/>
      </dsp:txXfrm>
    </dsp:sp>
    <dsp:sp modelId="{34ADE648-C829-4451-8D10-8210C99A9DFB}">
      <dsp:nvSpPr>
        <dsp:cNvPr id="0" name=""/>
        <dsp:cNvSpPr/>
      </dsp:nvSpPr>
      <dsp:spPr>
        <a:xfrm>
          <a:off x="3458289" y="1658770"/>
          <a:ext cx="2879416" cy="878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 HTML File</a:t>
          </a:r>
        </a:p>
      </dsp:txBody>
      <dsp:txXfrm>
        <a:off x="3458289" y="1658770"/>
        <a:ext cx="2879416" cy="878221"/>
      </dsp:txXfrm>
    </dsp:sp>
    <dsp:sp modelId="{349C02A3-B80D-4AB2-AFAF-1ED966FFEB1D}">
      <dsp:nvSpPr>
        <dsp:cNvPr id="0" name=""/>
        <dsp:cNvSpPr/>
      </dsp:nvSpPr>
      <dsp:spPr>
        <a:xfrm>
          <a:off x="6943909" y="1775916"/>
          <a:ext cx="1670867" cy="637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43909" y="1775916"/>
        <a:ext cx="1670867" cy="637694"/>
      </dsp:txXfrm>
    </dsp:sp>
    <dsp:sp modelId="{55258BA0-C635-4153-B2CE-9292C4C78C79}">
      <dsp:nvSpPr>
        <dsp:cNvPr id="0" name=""/>
        <dsp:cNvSpPr/>
      </dsp:nvSpPr>
      <dsp:spPr>
        <a:xfrm>
          <a:off x="3458289" y="2896918"/>
          <a:ext cx="2879416" cy="878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 CSS File</a:t>
          </a:r>
        </a:p>
      </dsp:txBody>
      <dsp:txXfrm>
        <a:off x="3458289" y="2896918"/>
        <a:ext cx="2879416" cy="878221"/>
      </dsp:txXfrm>
    </dsp:sp>
    <dsp:sp modelId="{64E71925-949F-4408-BC43-26949CD04C7B}">
      <dsp:nvSpPr>
        <dsp:cNvPr id="0" name=""/>
        <dsp:cNvSpPr/>
      </dsp:nvSpPr>
      <dsp:spPr>
        <a:xfrm>
          <a:off x="6896974" y="1664136"/>
          <a:ext cx="2370105" cy="853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 Dashboard</a:t>
          </a:r>
        </a:p>
      </dsp:txBody>
      <dsp:txXfrm>
        <a:off x="6896974" y="1664136"/>
        <a:ext cx="2370105" cy="8537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C4743-1CE3-4820-B6D6-7C0E1FE5F856}">
      <dsp:nvSpPr>
        <dsp:cNvPr id="0" name=""/>
        <dsp:cNvSpPr/>
      </dsp:nvSpPr>
      <dsp:spPr>
        <a:xfrm>
          <a:off x="0" y="4077703"/>
          <a:ext cx="2497334" cy="8921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10" tIns="220472" rIns="177610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Step 4</a:t>
          </a:r>
        </a:p>
      </dsp:txBody>
      <dsp:txXfrm>
        <a:off x="0" y="4077703"/>
        <a:ext cx="2497334" cy="892101"/>
      </dsp:txXfrm>
    </dsp:sp>
    <dsp:sp modelId="{A3F447F1-F9CD-4CCA-B3C4-13D8E016C0D0}">
      <dsp:nvSpPr>
        <dsp:cNvPr id="0" name=""/>
        <dsp:cNvSpPr/>
      </dsp:nvSpPr>
      <dsp:spPr>
        <a:xfrm>
          <a:off x="2497334" y="4077703"/>
          <a:ext cx="7492004" cy="8921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73" tIns="139700" rIns="151973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Visualization and Dashboard build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4 JS files – utilize D3 to capture user interactions, create stacked bar chart, build map, and route to the appropriate </a:t>
          </a:r>
          <a:r>
            <a:rPr lang="en-US" sz="900" kern="1200" dirty="0" err="1"/>
            <a:t>url</a:t>
          </a:r>
          <a:r>
            <a:rPr lang="en-US" sz="900" kern="1200" dirty="0"/>
            <a:t> address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1 CSS file – styling and animation of webpage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1 HTML file – Provide structure of webpage, including dashboard, analysis and member info</a:t>
          </a:r>
        </a:p>
      </dsp:txBody>
      <dsp:txXfrm>
        <a:off x="2497334" y="4077703"/>
        <a:ext cx="7492004" cy="892101"/>
      </dsp:txXfrm>
    </dsp:sp>
    <dsp:sp modelId="{25369FAB-F218-473E-B54E-B4E1F73FFFF1}">
      <dsp:nvSpPr>
        <dsp:cNvPr id="0" name=""/>
        <dsp:cNvSpPr/>
      </dsp:nvSpPr>
      <dsp:spPr>
        <a:xfrm rot="10800000">
          <a:off x="0" y="2719032"/>
          <a:ext cx="2497334" cy="137205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262483"/>
            <a:satOff val="14096"/>
            <a:lumOff val="-5098"/>
            <a:alphaOff val="0"/>
          </a:schemeClr>
        </a:solidFill>
        <a:ln w="19050" cap="rnd" cmpd="sng" algn="ctr">
          <a:solidFill>
            <a:schemeClr val="accent5">
              <a:hueOff val="262483"/>
              <a:satOff val="14096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10" tIns="220472" rIns="177610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Step 3</a:t>
          </a:r>
        </a:p>
      </dsp:txBody>
      <dsp:txXfrm rot="-10800000">
        <a:off x="0" y="2719032"/>
        <a:ext cx="2497334" cy="891834"/>
      </dsp:txXfrm>
    </dsp:sp>
    <dsp:sp modelId="{68880FD6-F91A-4D7D-924E-321913862FB7}">
      <dsp:nvSpPr>
        <dsp:cNvPr id="0" name=""/>
        <dsp:cNvSpPr/>
      </dsp:nvSpPr>
      <dsp:spPr>
        <a:xfrm>
          <a:off x="2497334" y="2719032"/>
          <a:ext cx="7492004" cy="891834"/>
        </a:xfrm>
        <a:prstGeom prst="rect">
          <a:avLst/>
        </a:prstGeom>
        <a:solidFill>
          <a:schemeClr val="accent5">
            <a:tint val="40000"/>
            <a:alpha val="90000"/>
            <a:hueOff val="445746"/>
            <a:satOff val="7357"/>
            <a:lumOff val="-475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445746"/>
              <a:satOff val="7357"/>
              <a:lumOff val="-4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73" tIns="139700" rIns="151973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Manipulation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1 Flask App which filters the AQI data based on user interactions from the dashboard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Output: returns filtered and organized data which informs the visualizations on our dashboard </a:t>
          </a:r>
        </a:p>
      </dsp:txBody>
      <dsp:txXfrm>
        <a:off x="2497334" y="2719032"/>
        <a:ext cx="7492004" cy="891834"/>
      </dsp:txXfrm>
    </dsp:sp>
    <dsp:sp modelId="{14FB1CC9-B201-487E-9B5B-038AAB6F08B6}">
      <dsp:nvSpPr>
        <dsp:cNvPr id="0" name=""/>
        <dsp:cNvSpPr/>
      </dsp:nvSpPr>
      <dsp:spPr>
        <a:xfrm rot="10800000">
          <a:off x="0" y="1360361"/>
          <a:ext cx="2497334" cy="137205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524966"/>
            <a:satOff val="28192"/>
            <a:lumOff val="-10196"/>
            <a:alphaOff val="0"/>
          </a:schemeClr>
        </a:solidFill>
        <a:ln w="19050" cap="rnd" cmpd="sng" algn="ctr">
          <a:solidFill>
            <a:schemeClr val="accent5">
              <a:hueOff val="524966"/>
              <a:satOff val="28192"/>
              <a:lumOff val="-10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10" tIns="220472" rIns="177610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Step 2</a:t>
          </a:r>
        </a:p>
      </dsp:txBody>
      <dsp:txXfrm rot="-10800000">
        <a:off x="0" y="1360361"/>
        <a:ext cx="2497334" cy="891834"/>
      </dsp:txXfrm>
    </dsp:sp>
    <dsp:sp modelId="{DD62F969-C97C-43BC-8175-2A3C91CDCB0D}">
      <dsp:nvSpPr>
        <dsp:cNvPr id="0" name=""/>
        <dsp:cNvSpPr/>
      </dsp:nvSpPr>
      <dsp:spPr>
        <a:xfrm>
          <a:off x="2497334" y="1360361"/>
          <a:ext cx="7492004" cy="891834"/>
        </a:xfrm>
        <a:prstGeom prst="rect">
          <a:avLst/>
        </a:prstGeom>
        <a:solidFill>
          <a:schemeClr val="accent5">
            <a:tint val="40000"/>
            <a:alpha val="90000"/>
            <a:hueOff val="891491"/>
            <a:satOff val="14713"/>
            <a:lumOff val="-95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891491"/>
              <a:satOff val="14713"/>
              <a:lumOff val="-9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73" tIns="139700" rIns="151973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Database Load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 Python file which loads the CSV output into Postgres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Output: new Postgres database of all AQI data from 2015 – Present for the top 25 cities by population in the U.S.</a:t>
          </a:r>
        </a:p>
      </dsp:txBody>
      <dsp:txXfrm>
        <a:off x="2497334" y="1360361"/>
        <a:ext cx="7492004" cy="891834"/>
      </dsp:txXfrm>
    </dsp:sp>
    <dsp:sp modelId="{85679691-D0F9-406C-8C39-5D4B3C52A4E4}">
      <dsp:nvSpPr>
        <dsp:cNvPr id="0" name=""/>
        <dsp:cNvSpPr/>
      </dsp:nvSpPr>
      <dsp:spPr>
        <a:xfrm rot="10800000">
          <a:off x="0" y="1690"/>
          <a:ext cx="2497334" cy="137205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787450"/>
            <a:satOff val="42288"/>
            <a:lumOff val="-15294"/>
            <a:alphaOff val="0"/>
          </a:schemeClr>
        </a:solidFill>
        <a:ln w="19050" cap="rnd" cmpd="sng" algn="ctr">
          <a:solidFill>
            <a:schemeClr val="accent5">
              <a:hueOff val="787450"/>
              <a:satOff val="42288"/>
              <a:lumOff val="-1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10" tIns="220472" rIns="177610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Step 1</a:t>
          </a:r>
        </a:p>
      </dsp:txBody>
      <dsp:txXfrm rot="-10800000">
        <a:off x="0" y="1690"/>
        <a:ext cx="2497334" cy="891834"/>
      </dsp:txXfrm>
    </dsp:sp>
    <dsp:sp modelId="{D34444CD-1854-49C4-80D0-B3B114B041C7}">
      <dsp:nvSpPr>
        <dsp:cNvPr id="0" name=""/>
        <dsp:cNvSpPr/>
      </dsp:nvSpPr>
      <dsp:spPr>
        <a:xfrm>
          <a:off x="2497334" y="1690"/>
          <a:ext cx="7492004" cy="891834"/>
        </a:xfrm>
        <a:prstGeom prst="rect">
          <a:avLst/>
        </a:prstGeom>
        <a:solidFill>
          <a:schemeClr val="accent5">
            <a:tint val="40000"/>
            <a:alpha val="90000"/>
            <a:hueOff val="1337237"/>
            <a:satOff val="22070"/>
            <a:lumOff val="-1425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1337237"/>
              <a:satOff val="22070"/>
              <a:lumOff val="-1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73" tIns="139700" rIns="151973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Gathering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1 Python file for making the api call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Output: CSV file of AQI data</a:t>
          </a:r>
        </a:p>
      </dsp:txBody>
      <dsp:txXfrm>
        <a:off x="2497334" y="1690"/>
        <a:ext cx="7492004" cy="891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B6CAE-9D82-43AD-9E22-CED7648EF217}">
      <dsp:nvSpPr>
        <dsp:cNvPr id="0" name=""/>
        <dsp:cNvSpPr/>
      </dsp:nvSpPr>
      <dsp:spPr>
        <a:xfrm>
          <a:off x="0" y="260999"/>
          <a:ext cx="6496050" cy="288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312420" rIns="50416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buildCharts.js – establishes SVG dimensions, creates stacked bar chart and line chart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getData.js – sets variables to capture data for the Map, Bar graph and Line graph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interactions.js – enables interactivity of dashboard: captures user selection of Year, AQI type and City selection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makeMap.js – uses D3 to create map of U.S., plot interactive circles over our 25 cities, provide tooltips for each city, and enable responsive circle sizing and coloring based on AQI levels </a:t>
          </a:r>
        </a:p>
      </dsp:txBody>
      <dsp:txXfrm>
        <a:off x="0" y="260999"/>
        <a:ext cx="6496050" cy="2882250"/>
      </dsp:txXfrm>
    </dsp:sp>
    <dsp:sp modelId="{D80E596E-41CA-4A80-AEA2-1006A74066A5}">
      <dsp:nvSpPr>
        <dsp:cNvPr id="0" name=""/>
        <dsp:cNvSpPr/>
      </dsp:nvSpPr>
      <dsp:spPr>
        <a:xfrm>
          <a:off x="324802" y="39599"/>
          <a:ext cx="4547235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 JavaScript files:</a:t>
          </a:r>
        </a:p>
      </dsp:txBody>
      <dsp:txXfrm>
        <a:off x="346418" y="61215"/>
        <a:ext cx="4504003" cy="399568"/>
      </dsp:txXfrm>
    </dsp:sp>
    <dsp:sp modelId="{9FEA2057-4050-4D94-AB62-D0A051351270}">
      <dsp:nvSpPr>
        <dsp:cNvPr id="0" name=""/>
        <dsp:cNvSpPr/>
      </dsp:nvSpPr>
      <dsp:spPr>
        <a:xfrm>
          <a:off x="0" y="3445650"/>
          <a:ext cx="6496050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312420" rIns="50416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CSS provides styling to webpage elements, as well as animations for city circles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HTML provides structure and layout of webpage </a:t>
          </a:r>
        </a:p>
      </dsp:txBody>
      <dsp:txXfrm>
        <a:off x="0" y="3445650"/>
        <a:ext cx="6496050" cy="1086750"/>
      </dsp:txXfrm>
    </dsp:sp>
    <dsp:sp modelId="{391C4450-F06D-4427-9791-753019132D89}">
      <dsp:nvSpPr>
        <dsp:cNvPr id="0" name=""/>
        <dsp:cNvSpPr/>
      </dsp:nvSpPr>
      <dsp:spPr>
        <a:xfrm>
          <a:off x="324802" y="3224250"/>
          <a:ext cx="4547235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 CSS file and 1 HTML file: </a:t>
          </a:r>
        </a:p>
      </dsp:txBody>
      <dsp:txXfrm>
        <a:off x="346418" y="3245866"/>
        <a:ext cx="4504003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B6CAE-9D82-43AD-9E22-CED7648EF217}">
      <dsp:nvSpPr>
        <dsp:cNvPr id="0" name=""/>
        <dsp:cNvSpPr/>
      </dsp:nvSpPr>
      <dsp:spPr>
        <a:xfrm>
          <a:off x="0" y="260999"/>
          <a:ext cx="6496050" cy="288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312420" rIns="50416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buildCharts.js – establishes SVG dimensions, creates stacked bar chart and line chart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getData.js – sets variables to capture data for the Map, Bar graph and Line graph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interactions.js – enables interactivity of dashboard: captures user selection of Year, AQI type and City selection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makeMap.js – uses D3 to create map of U.S., plot interactive circles over our 25 cities, provide tooltips for each city, and enable responsive circle sizing and coloring based on AQI levels </a:t>
          </a:r>
        </a:p>
      </dsp:txBody>
      <dsp:txXfrm>
        <a:off x="0" y="260999"/>
        <a:ext cx="6496050" cy="2882250"/>
      </dsp:txXfrm>
    </dsp:sp>
    <dsp:sp modelId="{D80E596E-41CA-4A80-AEA2-1006A74066A5}">
      <dsp:nvSpPr>
        <dsp:cNvPr id="0" name=""/>
        <dsp:cNvSpPr/>
      </dsp:nvSpPr>
      <dsp:spPr>
        <a:xfrm>
          <a:off x="324802" y="39599"/>
          <a:ext cx="4547235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 JavaScript files:</a:t>
          </a:r>
        </a:p>
      </dsp:txBody>
      <dsp:txXfrm>
        <a:off x="346418" y="61215"/>
        <a:ext cx="4504003" cy="399568"/>
      </dsp:txXfrm>
    </dsp:sp>
    <dsp:sp modelId="{9FEA2057-4050-4D94-AB62-D0A051351270}">
      <dsp:nvSpPr>
        <dsp:cNvPr id="0" name=""/>
        <dsp:cNvSpPr/>
      </dsp:nvSpPr>
      <dsp:spPr>
        <a:xfrm>
          <a:off x="0" y="3445650"/>
          <a:ext cx="6496050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312420" rIns="50416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CSS provides styling to webpage elements, as well as animations for city circles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HTML provides structure and layout of webpage </a:t>
          </a:r>
        </a:p>
      </dsp:txBody>
      <dsp:txXfrm>
        <a:off x="0" y="3445650"/>
        <a:ext cx="6496050" cy="1086750"/>
      </dsp:txXfrm>
    </dsp:sp>
    <dsp:sp modelId="{391C4450-F06D-4427-9791-753019132D89}">
      <dsp:nvSpPr>
        <dsp:cNvPr id="0" name=""/>
        <dsp:cNvSpPr/>
      </dsp:nvSpPr>
      <dsp:spPr>
        <a:xfrm>
          <a:off x="324802" y="3224250"/>
          <a:ext cx="4547235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 CSS file and 1 HTML file: </a:t>
          </a:r>
        </a:p>
      </dsp:txBody>
      <dsp:txXfrm>
        <a:off x="346418" y="3245866"/>
        <a:ext cx="4504003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B98EC-D520-423C-8C03-F14350F869BB}">
      <dsp:nvSpPr>
        <dsp:cNvPr id="0" name=""/>
        <dsp:cNvSpPr/>
      </dsp:nvSpPr>
      <dsp:spPr>
        <a:xfrm>
          <a:off x="702434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92558-E668-401B-82EE-59457EF9E074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CB7DD-ACCA-4FE6-8CC0-4ABFBEB193D4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>
              <a:solidFill>
                <a:schemeClr val="accent1"/>
              </a:solidFill>
            </a:rPr>
            <a:t>Utilize Flask to make an API call to our Postgres database</a:t>
          </a:r>
          <a:endParaRPr lang="en-US" sz="1400" kern="1200">
            <a:solidFill>
              <a:schemeClr val="accent1"/>
            </a:solidFill>
          </a:endParaRPr>
        </a:p>
      </dsp:txBody>
      <dsp:txXfrm>
        <a:off x="77216" y="2624638"/>
        <a:ext cx="3206250" cy="720000"/>
      </dsp:txXfrm>
    </dsp:sp>
    <dsp:sp modelId="{7B9AE18F-EED9-4BCE-905D-BD7842FB1544}">
      <dsp:nvSpPr>
        <dsp:cNvPr id="0" name=""/>
        <dsp:cNvSpPr/>
      </dsp:nvSpPr>
      <dsp:spPr>
        <a:xfrm>
          <a:off x="4469778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CEBB6-F6D9-4E38-84B8-FE496D818E1C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7A845-6683-4E91-BCFE-E7525109FB9F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>
              <a:solidFill>
                <a:schemeClr val="accent3">
                  <a:lumMod val="75000"/>
                </a:schemeClr>
              </a:solidFill>
            </a:rPr>
            <a:t>Flask app provides the majority of our data manipulation </a:t>
          </a:r>
          <a:endParaRPr lang="en-US" sz="14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3844559" y="2624638"/>
        <a:ext cx="3206250" cy="720000"/>
      </dsp:txXfrm>
    </dsp:sp>
    <dsp:sp modelId="{08134420-A357-4A63-A8F1-BF74D55ECB51}">
      <dsp:nvSpPr>
        <dsp:cNvPr id="0" name=""/>
        <dsp:cNvSpPr/>
      </dsp:nvSpPr>
      <dsp:spPr>
        <a:xfrm>
          <a:off x="8237122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57CEB-A1CF-4BC9-B347-0AE52B19A4E4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8E7AA-FD7A-45AB-8682-671E4CC6F020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>
              <a:solidFill>
                <a:schemeClr val="accent4">
                  <a:lumMod val="75000"/>
                </a:schemeClr>
              </a:solidFill>
            </a:rPr>
            <a:t>Will filter data based on user inputs for year, city and AQI measurement type (ozone, PM.5)</a:t>
          </a:r>
          <a:endParaRPr lang="en-US" sz="14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7611903" y="2624638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2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899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0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17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33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7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7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2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271E73-2F03-416E-B175-7BAB8FB1B18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54DD-9841-4922-895E-0499F155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4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760CB-0DCE-4745-900A-348ECF1A7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U.S. Air Quality 2015-Present </a:t>
            </a: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11992-870F-4720-A05E-AACB687AF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1" y="2548281"/>
            <a:ext cx="3319680" cy="36586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Project group 1</a:t>
            </a:r>
          </a:p>
          <a:p>
            <a:pPr lvl="1" algn="l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Joey </a:t>
            </a:r>
            <a:r>
              <a:rPr lang="en-US" dirty="0" err="1">
                <a:solidFill>
                  <a:schemeClr val="tx1"/>
                </a:solidFill>
              </a:rPr>
              <a:t>Picca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 algn="l">
              <a:buFont typeface="Wingdings 3" charset="2"/>
              <a:buChar char=""/>
            </a:pPr>
            <a:r>
              <a:rPr lang="en-US" dirty="0" err="1">
                <a:solidFill>
                  <a:schemeClr val="tx1"/>
                </a:solidFill>
              </a:rPr>
              <a:t>Cenez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Tindoc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 algn="l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Shane </a:t>
            </a:r>
            <a:r>
              <a:rPr lang="en-US" dirty="0" err="1">
                <a:solidFill>
                  <a:schemeClr val="tx1"/>
                </a:solidFill>
              </a:rPr>
              <a:t>Gatenby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 algn="l">
              <a:buFont typeface="Wingdings 3" charset="2"/>
              <a:buChar char=""/>
            </a:pPr>
            <a:r>
              <a:rPr lang="en-US" dirty="0" err="1">
                <a:solidFill>
                  <a:schemeClr val="tx1"/>
                </a:solidFill>
              </a:rPr>
              <a:t>Audelia</a:t>
            </a:r>
            <a:r>
              <a:rPr lang="en-US" dirty="0">
                <a:solidFill>
                  <a:schemeClr val="tx1"/>
                </a:solidFill>
              </a:rPr>
              <a:t> Torres </a:t>
            </a:r>
          </a:p>
          <a:p>
            <a:pPr lvl="1" algn="l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Joseph McManus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9848D-23E6-4846-B463-C6654D7BA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773" y="2595050"/>
            <a:ext cx="7847878" cy="3963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87176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DA8BEE-F9D0-43B3-8702-30F69B18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9738"/>
            <a:ext cx="9404723" cy="998717"/>
          </a:xfrm>
        </p:spPr>
        <p:txBody>
          <a:bodyPr/>
          <a:lstStyle/>
          <a:p>
            <a:r>
              <a:rPr lang="en-US" sz="3600" dirty="0">
                <a:solidFill>
                  <a:srgbClr val="F2F2F2"/>
                </a:solidFill>
              </a:rPr>
              <a:t>Data Visualization and User Dashboard</a:t>
            </a:r>
            <a:br>
              <a:rPr lang="en-US" sz="2800" dirty="0">
                <a:solidFill>
                  <a:srgbClr val="F2F2F2"/>
                </a:solidFill>
              </a:rPr>
            </a:br>
            <a:br>
              <a:rPr lang="en-US" sz="600" dirty="0">
                <a:solidFill>
                  <a:srgbClr val="F2F2F2"/>
                </a:solidFill>
              </a:rPr>
            </a:br>
            <a:r>
              <a:rPr lang="en-US" sz="1600" dirty="0">
                <a:solidFill>
                  <a:srgbClr val="F2F2F2"/>
                </a:solidFill>
              </a:rPr>
              <a:t>OVERVIEW OF CODE FOR DASHBOARD ELEMENTS</a:t>
            </a:r>
            <a:endParaRPr lang="en-US" sz="28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44591CC-9562-49A3-9E4E-6DE6581B8E8A}"/>
              </a:ext>
            </a:extLst>
          </p:cNvPr>
          <p:cNvSpPr txBox="1">
            <a:spLocks/>
          </p:cNvSpPr>
          <p:nvPr/>
        </p:nvSpPr>
        <p:spPr>
          <a:xfrm>
            <a:off x="646111" y="1874617"/>
            <a:ext cx="10646285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 and City Markers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File: makeMap.js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Overview: utilizes D3 SVG, D3 event listeners, and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TopoJSON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create map of U.S. and provide responsive and dynamic city markers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Walk-through: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Cinez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Stacked Bar Chart and Line Chart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File: buildCharts.js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Overview: uses D3 SVG to set up stacked bar chart and line chart to display monthly and average monthly AQI data 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Walk-through: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Audelia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Font typeface="Wingdings 3" charset="2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5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AF9F-03AD-40E8-9137-8BBDB9E8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Walk-through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E88B4B-ED7C-4EDF-88FC-686E293CD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30A5-0708-4C24-8004-32B066A1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54E7D-B566-4A22-912A-3807A2120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63C9-FDEA-4881-994E-4F0201AC4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Supplementary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03A1-E31A-48A7-AA59-81D5800A6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EF91-F1C0-44CA-9E41-D4F499BC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Overview of files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7FCFDD5-4C55-4592-9573-A6D1A1C00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052481"/>
              </p:ext>
            </p:extLst>
          </p:nvPr>
        </p:nvGraphicFramePr>
        <p:xfrm>
          <a:off x="752642" y="1473694"/>
          <a:ext cx="9989339" cy="497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725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DCC8-ECC9-47FD-987A-55DB2B9A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192DF-965A-4B22-9E9D-FA421206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Airnow.gov API call made via Python </a:t>
            </a:r>
          </a:p>
          <a:p>
            <a:r>
              <a:rPr lang="en-US" dirty="0"/>
              <a:t>Data collected for (all days // first 7 days of each month) from 2015 – Present for the top 25 U.S. cities by population </a:t>
            </a:r>
          </a:p>
          <a:p>
            <a:r>
              <a:rPr lang="en-US" dirty="0"/>
              <a:t>Data includes Air Quality Index (AQI) measurements for both Ozone and PM2.5</a:t>
            </a:r>
          </a:p>
          <a:p>
            <a:pPr lvl="1"/>
            <a:r>
              <a:rPr lang="en-US" dirty="0"/>
              <a:t>Measurements include absolute levels and categorical groupings (i.e. Good, Moderate, Unhealthy, etc.)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DCC8-ECC9-47FD-987A-55DB2B9A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Query and Manipulation,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192DF-965A-4B22-9E9D-FA421206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query and manipulation done via Flask app</a:t>
            </a:r>
          </a:p>
          <a:p>
            <a:r>
              <a:rPr lang="en-US" dirty="0"/>
              <a:t>Flask app also serves as enabler of web-based dashboard</a:t>
            </a:r>
          </a:p>
          <a:p>
            <a:r>
              <a:rPr lang="en-US" dirty="0"/>
              <a:t>App works with JavaScript files and D3 to take in user input as a </a:t>
            </a:r>
            <a:r>
              <a:rPr lang="en-US" dirty="0" err="1"/>
              <a:t>url</a:t>
            </a:r>
            <a:r>
              <a:rPr lang="en-US" dirty="0"/>
              <a:t> route, then return specific data based on the route navigated to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3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DCC8-ECC9-47FD-987A-55DB2B9A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Data Query and Manipulation, Web App</a:t>
            </a:r>
            <a:endParaRPr lang="en-US" sz="3200" dirty="0">
              <a:solidFill>
                <a:srgbClr val="F2F2F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A61C6-1A77-4BC8-8C45-F0132930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51" y="1853248"/>
            <a:ext cx="6543675" cy="275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162E8A-0267-4F93-83E8-53C9EF4B3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71" y="2092596"/>
            <a:ext cx="49149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63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DCC8-ECC9-47FD-987A-55DB2B9A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4" y="1243582"/>
            <a:ext cx="3752936" cy="2947416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Data Visualization and User Dashboard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1E3534-F14A-4BC7-B495-A0BC717499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AB9E27-F4A7-4F81-BE6E-E910DFB37116}"/>
              </a:ext>
            </a:extLst>
          </p:cNvPr>
          <p:cNvSpPr txBox="1">
            <a:spLocks/>
          </p:cNvSpPr>
          <p:nvPr/>
        </p:nvSpPr>
        <p:spPr>
          <a:xfrm>
            <a:off x="396583" y="3709641"/>
            <a:ext cx="3108057" cy="229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FFFFFF"/>
                </a:solidFill>
              </a:rPr>
              <a:t>Overview  </a:t>
            </a:r>
          </a:p>
        </p:txBody>
      </p:sp>
    </p:spTree>
    <p:extLst>
      <p:ext uri="{BB962C8B-B14F-4D97-AF65-F5344CB8AC3E}">
        <p14:creationId xmlns:p14="http://schemas.microsoft.com/office/powerpoint/2010/main" val="3069692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AD254-EF4A-4B17-A9CB-DAA51F9C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Data Query and Manipulation, Web App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4283-4969-40AA-9DA2-45D14A05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Overview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2EC455-D9B5-4C6C-95E4-CEA68B2A61E3}"/>
              </a:ext>
            </a:extLst>
          </p:cNvPr>
          <p:cNvSpPr txBox="1">
            <a:spLocks/>
          </p:cNvSpPr>
          <p:nvPr/>
        </p:nvSpPr>
        <p:spPr>
          <a:xfrm>
            <a:off x="4809563" y="2141701"/>
            <a:ext cx="671383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query and manipulation done via Flask app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Flask app also enables web-based dashboard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works with our JavaScript files and D3 to take in user input as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route, then return specific data from our database, based on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route navigated to 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route can specify City, Year and AQI type (Ozone or PM2.5) 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(any other manipulation done in the JS files? Or just specifying how visualized?)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64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0E9-D7B1-43D2-A5C5-0C017F3C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560D-5591-46BF-A065-34177840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Reflecting on the challenges that COVID-19 has posed, we wanted to explore one of the positive benefits that are expected to result from reduced travel and production activity: Air Quality improvements </a:t>
            </a:r>
          </a:p>
          <a:p>
            <a:endParaRPr lang="en-US" dirty="0"/>
          </a:p>
          <a:p>
            <a:r>
              <a:rPr lang="en-US" dirty="0"/>
              <a:t>Primary question: Are there any notable trends in Air Quality over the last 5 years for the largest 25 cities in the U.S.? </a:t>
            </a:r>
          </a:p>
          <a:p>
            <a:endParaRPr lang="en-US" dirty="0"/>
          </a:p>
          <a:p>
            <a:r>
              <a:rPr lang="en-US" dirty="0"/>
              <a:t>Final output: A web-based user dashboard that allows a user to visualize Air Quality Index levels from 2015-Present for the largest 25 cities in the U.S.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93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5DCC8-ECC9-47FD-987A-55DB2B9A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4" y="1243582"/>
            <a:ext cx="3752936" cy="2947416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Data Visualization and User Dashboard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1E3534-F14A-4BC7-B495-A0BC71749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90628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AB9E27-F4A7-4F81-BE6E-E910DFB37116}"/>
              </a:ext>
            </a:extLst>
          </p:cNvPr>
          <p:cNvSpPr txBox="1">
            <a:spLocks/>
          </p:cNvSpPr>
          <p:nvPr/>
        </p:nvSpPr>
        <p:spPr>
          <a:xfrm>
            <a:off x="396583" y="3709641"/>
            <a:ext cx="3108057" cy="229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FFFFFF"/>
                </a:solidFill>
              </a:rPr>
              <a:t>Overview  </a:t>
            </a:r>
          </a:p>
        </p:txBody>
      </p:sp>
    </p:spTree>
    <p:extLst>
      <p:ext uri="{BB962C8B-B14F-4D97-AF65-F5344CB8AC3E}">
        <p14:creationId xmlns:p14="http://schemas.microsoft.com/office/powerpoint/2010/main" val="2943734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AD254-EF4A-4B17-A9CB-DAA51F9C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Manipulation – Flask app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AF7E631-9162-4B50-A1AF-045696388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65071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907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AD254-EF4A-4B17-A9CB-DAA51F9C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Flask App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4283-4969-40AA-9DA2-45D14A05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Database setup, connection, and database setup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1A496-E9C4-4DFC-AF2D-2EA071DA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10" y="1668436"/>
            <a:ext cx="7318095" cy="37096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2419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D254-EF4A-4B17-A9CB-DAA51F9C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en-US" sz="3200"/>
              <a:t>Flask App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4283-4969-40AA-9DA2-45D14A05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r>
              <a:rPr lang="en-US" sz="1600"/>
              <a:t>Database setup, connection, and database setup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6684D-AB3E-4FBA-BA57-777AE4AAB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020" y="279692"/>
            <a:ext cx="3471189" cy="2612857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632590-F7C3-4597-A8A5-DBFB19AD9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506" y="2982898"/>
            <a:ext cx="5721012" cy="3595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150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95E3C-5C35-4720-AD05-086AF8AED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920" y="391422"/>
            <a:ext cx="4123785" cy="3660997"/>
          </a:xfrm>
          <a:prstGeom prst="rect">
            <a:avLst/>
          </a:prstGeom>
          <a:effectLst/>
        </p:spPr>
      </p:pic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AD254-EF4A-4B17-A9CB-DAA51F9C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Data Visualization and User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4283-4969-40AA-9DA2-45D14A0568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3855" y="5722372"/>
            <a:ext cx="9336758" cy="6847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User interaction prompts navigation to new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url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route, returning data specific to user selections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7E66A-9926-4058-8C5B-4D961A62D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544" y="391422"/>
            <a:ext cx="5282144" cy="3657884"/>
          </a:xfrm>
          <a:prstGeom prst="rect">
            <a:avLst/>
          </a:prstGeom>
          <a:effectLst/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36D926-77FA-4182-B8A4-5BEAF1487F9B}"/>
              </a:ext>
            </a:extLst>
          </p:cNvPr>
          <p:cNvCxnSpPr>
            <a:cxnSpLocks/>
          </p:cNvCxnSpPr>
          <p:nvPr/>
        </p:nvCxnSpPr>
        <p:spPr>
          <a:xfrm flipH="1">
            <a:off x="10309041" y="1729505"/>
            <a:ext cx="3974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E166FA-6ECD-40D5-A97B-C838B18D1A62}"/>
              </a:ext>
            </a:extLst>
          </p:cNvPr>
          <p:cNvCxnSpPr>
            <a:cxnSpLocks/>
          </p:cNvCxnSpPr>
          <p:nvPr/>
        </p:nvCxnSpPr>
        <p:spPr>
          <a:xfrm flipH="1">
            <a:off x="10309041" y="2972249"/>
            <a:ext cx="3974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62A62-2266-469B-B987-227D6BE5CB28}"/>
              </a:ext>
            </a:extLst>
          </p:cNvPr>
          <p:cNvCxnSpPr>
            <a:cxnSpLocks/>
          </p:cNvCxnSpPr>
          <p:nvPr/>
        </p:nvCxnSpPr>
        <p:spPr>
          <a:xfrm flipH="1">
            <a:off x="10309041" y="3851353"/>
            <a:ext cx="3974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08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D254-EF4A-4B17-A9CB-DAA51F9C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D3 and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4283-4969-40AA-9DA2-45D14A0568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3071813"/>
            <a:ext cx="3106738" cy="294798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Image 2 here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FD1CD-14C5-4761-9B4B-45FE043584EC}"/>
              </a:ext>
            </a:extLst>
          </p:cNvPr>
          <p:cNvSpPr txBox="1"/>
          <p:nvPr/>
        </p:nvSpPr>
        <p:spPr>
          <a:xfrm>
            <a:off x="5382595" y="261489"/>
            <a:ext cx="4196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functions calling each other: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Grabdata</a:t>
            </a:r>
            <a:r>
              <a:rPr lang="en-US" dirty="0"/>
              <a:t> (getData.js)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updateBar</a:t>
            </a:r>
            <a:r>
              <a:rPr lang="en-US" dirty="0"/>
              <a:t>(buildCharts.js)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updateMap</a:t>
            </a:r>
            <a:r>
              <a:rPr lang="en-US" dirty="0"/>
              <a:t>(makeMap.js)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326F414-AC19-4A3C-BB55-A8981E6C4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636410"/>
              </p:ext>
            </p:extLst>
          </p:nvPr>
        </p:nvGraphicFramePr>
        <p:xfrm>
          <a:off x="4509949" y="3458269"/>
          <a:ext cx="7207818" cy="133593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207818">
                  <a:extLst>
                    <a:ext uri="{9D8B030D-6E8A-4147-A177-3AD203B41FA5}">
                      <a16:colId xmlns:a16="http://schemas.microsoft.com/office/drawing/2014/main" val="4199019166"/>
                    </a:ext>
                  </a:extLst>
                </a:gridCol>
              </a:tblGrid>
              <a:tr h="347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buildCharts.js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073792"/>
                  </a:ext>
                </a:extLst>
              </a:tr>
              <a:tr h="9701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64265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66C27FDC-D11D-4367-8B7A-FDF4E8BFD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90476"/>
              </p:ext>
            </p:extLst>
          </p:nvPr>
        </p:nvGraphicFramePr>
        <p:xfrm>
          <a:off x="3873964" y="3458268"/>
          <a:ext cx="4115938" cy="393194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115938">
                  <a:extLst>
                    <a:ext uri="{9D8B030D-6E8A-4147-A177-3AD203B41FA5}">
                      <a16:colId xmlns:a16="http://schemas.microsoft.com/office/drawing/2014/main" val="4199019166"/>
                    </a:ext>
                  </a:extLst>
                </a:gridCol>
              </a:tblGrid>
              <a:tr h="4344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interactions.js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073792"/>
                  </a:ext>
                </a:extLst>
              </a:tr>
              <a:tr h="121151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Initializes variables: city, year, parameter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function </a:t>
                      </a:r>
                      <a:r>
                        <a:rPr lang="en-US" dirty="0" err="1"/>
                        <a:t>sliderChange</a:t>
                      </a:r>
                      <a:r>
                        <a:rPr lang="en-US" dirty="0"/>
                        <a:t>() {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D3 event listener for selection of parameter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Function </a:t>
                      </a:r>
                      <a:r>
                        <a:rPr lang="en-US" dirty="0" err="1"/>
                        <a:t>mapClick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new_city</a:t>
                      </a:r>
                      <a:r>
                        <a:rPr lang="en-US" dirty="0"/>
                        <a:t>) {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64265"/>
                  </a:ext>
                </a:extLst>
              </a:tr>
              <a:tr h="12115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2056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83C74292-EF90-4B04-B883-5885F05BB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43563"/>
              </p:ext>
            </p:extLst>
          </p:nvPr>
        </p:nvGraphicFramePr>
        <p:xfrm>
          <a:off x="4504279" y="235676"/>
          <a:ext cx="6353111" cy="298691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353111">
                  <a:extLst>
                    <a:ext uri="{9D8B030D-6E8A-4147-A177-3AD203B41FA5}">
                      <a16:colId xmlns:a16="http://schemas.microsoft.com/office/drawing/2014/main" val="4199019166"/>
                    </a:ext>
                  </a:extLst>
                </a:gridCol>
              </a:tblGrid>
              <a:tr h="7883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getData.js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073792"/>
                  </a:ext>
                </a:extLst>
              </a:tr>
              <a:tr h="2198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64265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5A291802-45FC-49F1-AB12-6FBC7E070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51161"/>
              </p:ext>
            </p:extLst>
          </p:nvPr>
        </p:nvGraphicFramePr>
        <p:xfrm>
          <a:off x="8531441" y="4577652"/>
          <a:ext cx="2998531" cy="164594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998531">
                  <a:extLst>
                    <a:ext uri="{9D8B030D-6E8A-4147-A177-3AD203B41FA5}">
                      <a16:colId xmlns:a16="http://schemas.microsoft.com/office/drawing/2014/main" val="4199019166"/>
                    </a:ext>
                  </a:extLst>
                </a:gridCol>
              </a:tblGrid>
              <a:tr h="4344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makeMap.js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073792"/>
                  </a:ext>
                </a:extLst>
              </a:tr>
              <a:tr h="12115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64265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EC660071-A962-40DF-AFB0-822AD0E34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982" y="1116954"/>
            <a:ext cx="6135366" cy="6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AD254-EF4A-4B17-A9CB-DAA51F9C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D3 and HTML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4283-4969-40AA-9DA2-45D14A05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Image 3 here </a:t>
            </a:r>
          </a:p>
        </p:txBody>
      </p:sp>
    </p:spTree>
    <p:extLst>
      <p:ext uri="{BB962C8B-B14F-4D97-AF65-F5344CB8AC3E}">
        <p14:creationId xmlns:p14="http://schemas.microsoft.com/office/powerpoint/2010/main" val="997129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AD254-EF4A-4B17-A9CB-DAA51F9C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Data Gathering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4283-4969-40AA-9DA2-45D14A05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API Call to airnowapi.org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FC3C3-6885-4FA4-B1B0-E3C0E643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80" y="2170175"/>
            <a:ext cx="6495847" cy="3783831"/>
          </a:xfrm>
          <a:prstGeom prst="rect">
            <a:avLst/>
          </a:prstGeom>
          <a:effectLst/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A6406F36-BA45-4BE2-B2BE-E12B84297F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2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6AB16-9C8D-468C-9D46-67195021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Project Overview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622E461-2B03-4FE9-AFF8-FB2529A5C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40834"/>
              </p:ext>
            </p:extLst>
          </p:nvPr>
        </p:nvGraphicFramePr>
        <p:xfrm>
          <a:off x="648930" y="2934234"/>
          <a:ext cx="10895370" cy="392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3C9A08-755E-4B1B-9EEA-73B5139B0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97911"/>
              </p:ext>
            </p:extLst>
          </p:nvPr>
        </p:nvGraphicFramePr>
        <p:xfrm>
          <a:off x="426129" y="2994456"/>
          <a:ext cx="1134566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191">
                  <a:extLst>
                    <a:ext uri="{9D8B030D-6E8A-4147-A177-3AD203B41FA5}">
                      <a16:colId xmlns:a16="http://schemas.microsoft.com/office/drawing/2014/main" val="1831929439"/>
                    </a:ext>
                  </a:extLst>
                </a:gridCol>
                <a:gridCol w="1904381">
                  <a:extLst>
                    <a:ext uri="{9D8B030D-6E8A-4147-A177-3AD203B41FA5}">
                      <a16:colId xmlns:a16="http://schemas.microsoft.com/office/drawing/2014/main" val="973400500"/>
                    </a:ext>
                  </a:extLst>
                </a:gridCol>
                <a:gridCol w="1959851">
                  <a:extLst>
                    <a:ext uri="{9D8B030D-6E8A-4147-A177-3AD203B41FA5}">
                      <a16:colId xmlns:a16="http://schemas.microsoft.com/office/drawing/2014/main" val="1904152173"/>
                    </a:ext>
                  </a:extLst>
                </a:gridCol>
                <a:gridCol w="3746239">
                  <a:extLst>
                    <a:ext uri="{9D8B030D-6E8A-4147-A177-3AD203B41FA5}">
                      <a16:colId xmlns:a16="http://schemas.microsoft.com/office/drawing/2014/main" val="2952087456"/>
                    </a:ext>
                  </a:extLst>
                </a:gridCol>
              </a:tblGrid>
              <a:tr h="75001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Data Gathering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Database Setup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Data Query &amp; Manipulation, Web 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Data Visualization &amp; User 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76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4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AD254-EF4A-4B17-A9CB-DAA51F9C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517454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Data Gathering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4283-4969-40AA-9DA2-45D14A05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80DA74-8D0B-4988-82A3-1E4DFB8F6660}"/>
              </a:ext>
            </a:extLst>
          </p:cNvPr>
          <p:cNvSpPr txBox="1">
            <a:spLocks/>
          </p:cNvSpPr>
          <p:nvPr/>
        </p:nvSpPr>
        <p:spPr>
          <a:xfrm>
            <a:off x="4805164" y="2052918"/>
            <a:ext cx="674298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Airnow.gov API call made via Python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collected for first 7 days of each month from 2015 – Present for the top 25 U.S. cities by population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includes Air Quality Index (AQI) measurements for both Ozone and PM2.5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Measurements include absolute levels and categorical groupings (i.e. Good, Moderate, Unhealthy, etc.)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output: CSV file with total data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12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AD254-EF4A-4B17-A9CB-DAA51F9C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Database Setup</a:t>
            </a: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4283-4969-40AA-9DA2-45D14A05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Load our CSV data from the </a:t>
            </a:r>
            <a:r>
              <a:rPr lang="en-US" sz="1400" dirty="0" err="1">
                <a:solidFill>
                  <a:srgbClr val="FFFFFF"/>
                </a:solidFill>
              </a:rPr>
              <a:t>AirNow</a:t>
            </a:r>
            <a:r>
              <a:rPr lang="en-US" sz="1400" dirty="0">
                <a:solidFill>
                  <a:srgbClr val="FFFFFF"/>
                </a:solidFill>
              </a:rPr>
              <a:t> API call into Postgres database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59B76-BD2D-4E87-9DAE-C166D053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98" y="1178696"/>
            <a:ext cx="6709047" cy="2626205"/>
          </a:xfrm>
          <a:prstGeom prst="rect">
            <a:avLst/>
          </a:prstGeom>
          <a:ln>
            <a:solidFill>
              <a:schemeClr val="accent4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A0AD6-D678-4126-93C7-86475293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98" y="3970718"/>
            <a:ext cx="6696976" cy="262620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561331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5DCC8-ECC9-47FD-987A-55DB2B9A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41" y="1447060"/>
            <a:ext cx="3793955" cy="292149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Data Query and Manipulation, Web App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CDB511-79B8-4D13-B7F8-109880EF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208" y="2226310"/>
            <a:ext cx="6445188" cy="4195481"/>
          </a:xfrm>
        </p:spPr>
        <p:txBody>
          <a:bodyPr/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query and manipulation done via Flask app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Flask app enables our web-based dashboard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works with JavaScript files and D3 to take in user input as a URL route, then return specific data based on the URL route navigated to 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URL route can specify City, Year and AQI type (Ozone or PM2.5) 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9C3699-2BB0-4014-961A-5C922755C655}"/>
              </a:ext>
            </a:extLst>
          </p:cNvPr>
          <p:cNvSpPr txBox="1">
            <a:spLocks/>
          </p:cNvSpPr>
          <p:nvPr/>
        </p:nvSpPr>
        <p:spPr>
          <a:xfrm>
            <a:off x="419742" y="3925200"/>
            <a:ext cx="3108057" cy="229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FFFFFF"/>
                </a:solidFill>
              </a:rPr>
              <a:t>Overview  </a:t>
            </a:r>
          </a:p>
        </p:txBody>
      </p:sp>
    </p:spTree>
    <p:extLst>
      <p:ext uri="{BB962C8B-B14F-4D97-AF65-F5344CB8AC3E}">
        <p14:creationId xmlns:p14="http://schemas.microsoft.com/office/powerpoint/2010/main" val="217191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DCC8-ECC9-47FD-987A-55DB2B9A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515199" cy="1444750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Data Query and Manipulation, Web App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BD376-0A70-47A1-ABCE-3E343FD08C90}"/>
              </a:ext>
            </a:extLst>
          </p:cNvPr>
          <p:cNvSpPr txBox="1"/>
          <p:nvPr/>
        </p:nvSpPr>
        <p:spPr>
          <a:xfrm>
            <a:off x="4853354" y="1022424"/>
            <a:ext cx="6692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Flask app navigates to a route based on user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Captures user inputs as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Filters the data according to those selected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Then returns the correct data as a </a:t>
            </a:r>
            <a:r>
              <a:rPr lang="en-US" sz="16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jsonified</a:t>
            </a: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dictionary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127AB-D895-471E-8F7D-B623F5C45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pPr marL="0" indent="0">
              <a:buFont typeface="Wingdings 3" charset="2"/>
              <a:buNone/>
            </a:pPr>
            <a:r>
              <a:rPr lang="en-US" sz="1600" dirty="0"/>
              <a:t>Key elements of code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D9A5A3-B1E4-4136-9966-1E4D3BC31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626" y="1597633"/>
            <a:ext cx="6166271" cy="2589832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843512-2710-439E-A25E-1F2D78EA1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626" y="4808076"/>
            <a:ext cx="4522856" cy="16215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729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BC44-4D4A-453F-ADED-896B992F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Visualization and User Dashboard</a:t>
            </a:r>
            <a:br>
              <a:rPr lang="en-US" dirty="0"/>
            </a:br>
            <a:br>
              <a:rPr lang="en-US" sz="800" dirty="0"/>
            </a:br>
            <a:r>
              <a:rPr lang="en-US" sz="2400" dirty="0"/>
              <a:t>Overview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D0B3394-4317-442F-8048-2265E38CE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123409"/>
              </p:ext>
            </p:extLst>
          </p:nvPr>
        </p:nvGraphicFramePr>
        <p:xfrm>
          <a:off x="1103312" y="1630617"/>
          <a:ext cx="9286684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B14B3B-2751-4F42-936E-224579A07FBC}"/>
              </a:ext>
            </a:extLst>
          </p:cNvPr>
          <p:cNvCxnSpPr>
            <a:cxnSpLocks/>
          </p:cNvCxnSpPr>
          <p:nvPr/>
        </p:nvCxnSpPr>
        <p:spPr>
          <a:xfrm>
            <a:off x="5865603" y="4202748"/>
            <a:ext cx="0" cy="27520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EBB19C-1D10-4444-9EF7-34B8580DAA1F}"/>
              </a:ext>
            </a:extLst>
          </p:cNvPr>
          <p:cNvCxnSpPr>
            <a:cxnSpLocks/>
          </p:cNvCxnSpPr>
          <p:nvPr/>
        </p:nvCxnSpPr>
        <p:spPr>
          <a:xfrm>
            <a:off x="5865603" y="2976856"/>
            <a:ext cx="0" cy="27520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323A45-2755-4E92-A27D-A7A1D7EBD8B7}"/>
              </a:ext>
            </a:extLst>
          </p:cNvPr>
          <p:cNvCxnSpPr/>
          <p:nvPr/>
        </p:nvCxnSpPr>
        <p:spPr>
          <a:xfrm>
            <a:off x="2097468" y="5787854"/>
            <a:ext cx="7435780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0C0E22-F447-4DFE-B335-AAD6BE52B814}"/>
              </a:ext>
            </a:extLst>
          </p:cNvPr>
          <p:cNvSpPr txBox="1"/>
          <p:nvPr/>
        </p:nvSpPr>
        <p:spPr>
          <a:xfrm>
            <a:off x="2097468" y="5876619"/>
            <a:ext cx="743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 from dashboard interactions determines what data is provided, and new data updates dashboard display </a:t>
            </a:r>
          </a:p>
        </p:txBody>
      </p:sp>
    </p:spTree>
    <p:extLst>
      <p:ext uri="{BB962C8B-B14F-4D97-AF65-F5344CB8AC3E}">
        <p14:creationId xmlns:p14="http://schemas.microsoft.com/office/powerpoint/2010/main" val="300055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DA8BEE-F9D0-43B3-8702-30F69B18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9738"/>
            <a:ext cx="9404723" cy="998717"/>
          </a:xfrm>
        </p:spPr>
        <p:txBody>
          <a:bodyPr/>
          <a:lstStyle/>
          <a:p>
            <a:r>
              <a:rPr lang="en-US" sz="3600" dirty="0">
                <a:solidFill>
                  <a:srgbClr val="F2F2F2"/>
                </a:solidFill>
              </a:rPr>
              <a:t>Data Visualization and User Dashboard</a:t>
            </a:r>
            <a:br>
              <a:rPr lang="en-US" sz="2800" dirty="0">
                <a:solidFill>
                  <a:srgbClr val="F2F2F2"/>
                </a:solidFill>
              </a:rPr>
            </a:br>
            <a:br>
              <a:rPr lang="en-US" sz="600" dirty="0">
                <a:solidFill>
                  <a:srgbClr val="F2F2F2"/>
                </a:solidFill>
              </a:rPr>
            </a:br>
            <a:r>
              <a:rPr lang="en-US" sz="1600" dirty="0">
                <a:solidFill>
                  <a:srgbClr val="F2F2F2"/>
                </a:solidFill>
              </a:rPr>
              <a:t>KEY VARIABLES AND FUNCTIONS</a:t>
            </a:r>
            <a:endParaRPr lang="en-US" sz="28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C011667-C945-4B35-B728-B49A7C74E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02179"/>
              </p:ext>
            </p:extLst>
          </p:nvPr>
        </p:nvGraphicFramePr>
        <p:xfrm>
          <a:off x="314530" y="1320602"/>
          <a:ext cx="4817275" cy="364915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7275">
                  <a:extLst>
                    <a:ext uri="{9D8B030D-6E8A-4147-A177-3AD203B41FA5}">
                      <a16:colId xmlns:a16="http://schemas.microsoft.com/office/drawing/2014/main" val="4199019166"/>
                    </a:ext>
                  </a:extLst>
                </a:gridCol>
              </a:tblGrid>
              <a:tr h="3247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interactions.js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73792"/>
                  </a:ext>
                </a:extLst>
              </a:tr>
              <a:tr h="33138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Initializes variables: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Defines functions for user selection of new City, Year or Parameter: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function runs our </a:t>
                      </a:r>
                      <a:r>
                        <a:rPr lang="en-US" sz="1200" dirty="0" err="1"/>
                        <a:t>grabData</a:t>
                      </a:r>
                      <a:r>
                        <a:rPr lang="en-US" sz="1200" dirty="0"/>
                        <a:t> function from getData.js: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6426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7185192-5875-42E7-A8DB-D37E8311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8" y="1914162"/>
            <a:ext cx="1968777" cy="713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19CC2-1676-4589-A39B-95CCE858F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8" y="3031509"/>
            <a:ext cx="3849115" cy="438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2B2E8-94A9-4569-BBEF-C9CE7C067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18" y="3990573"/>
            <a:ext cx="3978860" cy="421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096A1-7890-4107-8F8D-D8179D54A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18" y="3517062"/>
            <a:ext cx="4321483" cy="431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E780F3-2A06-4150-8409-AAD4AFDC2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18" y="4663283"/>
            <a:ext cx="2392145" cy="269314"/>
          </a:xfrm>
          <a:prstGeom prst="rect">
            <a:avLst/>
          </a:prstGeom>
        </p:spPr>
      </p:pic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7399820-E759-4F1A-ADB5-5F1C19674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65493"/>
              </p:ext>
            </p:extLst>
          </p:nvPr>
        </p:nvGraphicFramePr>
        <p:xfrm>
          <a:off x="5538035" y="1320602"/>
          <a:ext cx="6353111" cy="347485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353111">
                  <a:extLst>
                    <a:ext uri="{9D8B030D-6E8A-4147-A177-3AD203B41FA5}">
                      <a16:colId xmlns:a16="http://schemas.microsoft.com/office/drawing/2014/main" val="4199019166"/>
                    </a:ext>
                  </a:extLst>
                </a:gridCol>
              </a:tblGrid>
              <a:tr h="376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getData.js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73792"/>
                  </a:ext>
                </a:extLst>
              </a:tr>
              <a:tr h="309796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Defines our </a:t>
                      </a:r>
                      <a:r>
                        <a:rPr lang="en-US" sz="1400" dirty="0" err="1"/>
                        <a:t>grabData</a:t>
                      </a:r>
                      <a:r>
                        <a:rPr lang="en-US" sz="1400" dirty="0"/>
                        <a:t> function, which uses D3 to return a json object from the specified </a:t>
                      </a:r>
                      <a:r>
                        <a:rPr lang="en-US" sz="1400" dirty="0" err="1"/>
                        <a:t>url</a:t>
                      </a:r>
                      <a:r>
                        <a:rPr lang="en-US" sz="1400" dirty="0"/>
                        <a:t> route, as determined by user selections: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Updates key variables to capture new data for our visualizations: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Runs functions which update bar and </a:t>
                      </a:r>
                      <a:r>
                        <a:rPr lang="en-US" sz="1400" dirty="0" err="1"/>
                        <a:t>and</a:t>
                      </a:r>
                      <a:r>
                        <a:rPr lang="en-US" sz="1400" dirty="0"/>
                        <a:t> map display: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6426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093BF99-45C2-4834-A243-E387FFB0A4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352" y="2231274"/>
            <a:ext cx="5438070" cy="527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CCC340-0B23-421D-B240-F2E4D061E4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5352" y="3073431"/>
            <a:ext cx="2597413" cy="744086"/>
          </a:xfrm>
          <a:prstGeom prst="rect">
            <a:avLst/>
          </a:prstGeom>
        </p:spPr>
      </p:pic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27018F9F-5010-4A01-A3BA-89277973B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6563"/>
              </p:ext>
            </p:extLst>
          </p:nvPr>
        </p:nvGraphicFramePr>
        <p:xfrm>
          <a:off x="5538035" y="5077096"/>
          <a:ext cx="6353111" cy="140045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353111">
                  <a:extLst>
                    <a:ext uri="{9D8B030D-6E8A-4147-A177-3AD203B41FA5}">
                      <a16:colId xmlns:a16="http://schemas.microsoft.com/office/drawing/2014/main" val="4199019166"/>
                    </a:ext>
                  </a:extLst>
                </a:gridCol>
              </a:tblGrid>
              <a:tr h="32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buildCharts.js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73792"/>
                  </a:ext>
                </a:extLst>
              </a:tr>
              <a:tr h="103469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Builds SVG areas for charts, and pro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Defines </a:t>
                      </a:r>
                      <a:r>
                        <a:rPr lang="en-US" sz="1400" dirty="0" err="1"/>
                        <a:t>updateBar</a:t>
                      </a:r>
                      <a:r>
                        <a:rPr lang="en-US" sz="1400" dirty="0"/>
                        <a:t> function called in getData.js: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64265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0029C255-CC36-4DFB-A300-CAD358878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08742"/>
              </p:ext>
            </p:extLst>
          </p:nvPr>
        </p:nvGraphicFramePr>
        <p:xfrm>
          <a:off x="314529" y="5245925"/>
          <a:ext cx="4817275" cy="144999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17275">
                  <a:extLst>
                    <a:ext uri="{9D8B030D-6E8A-4147-A177-3AD203B41FA5}">
                      <a16:colId xmlns:a16="http://schemas.microsoft.com/office/drawing/2014/main" val="4199019166"/>
                    </a:ext>
                  </a:extLst>
                </a:gridCol>
              </a:tblGrid>
              <a:tr h="3427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makeMap.js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73792"/>
                  </a:ext>
                </a:extLst>
              </a:tr>
              <a:tr h="11072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Creates D3 map of U.S. that we plot our cities on, as well as dynamic circles for each city and tool tips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Defines </a:t>
                      </a:r>
                      <a:r>
                        <a:rPr lang="en-US" sz="1200" dirty="0" err="1"/>
                        <a:t>updateMap</a:t>
                      </a:r>
                      <a:r>
                        <a:rPr lang="en-US" sz="1200" dirty="0"/>
                        <a:t> function that is called in getData.js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64265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94568FD7-BF47-4AB1-B310-E3BB11DB61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918" y="6210530"/>
            <a:ext cx="4364290" cy="4232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6585A1-8773-4FB7-AB05-40B56BA139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5352" y="5970922"/>
            <a:ext cx="5791026" cy="4208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848F5C-250D-4889-8C97-8B11D6F682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5352" y="4146537"/>
            <a:ext cx="2941394" cy="5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5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1439</Words>
  <Application>Microsoft Office PowerPoint</Application>
  <PresentationFormat>Widescreen</PresentationFormat>
  <Paragraphs>194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U.S. Air Quality 2015-Present </vt:lpstr>
      <vt:lpstr>Project Introduction</vt:lpstr>
      <vt:lpstr>Project Overview </vt:lpstr>
      <vt:lpstr>Data Gathering</vt:lpstr>
      <vt:lpstr>Database Setup</vt:lpstr>
      <vt:lpstr>Data Query and Manipulation, Web App</vt:lpstr>
      <vt:lpstr>Data Query and Manipulation, Web App</vt:lpstr>
      <vt:lpstr>Data Visualization and User Dashboard  Overview</vt:lpstr>
      <vt:lpstr>Data Visualization and User Dashboard  KEY VARIABLES AND FUNCTIONS</vt:lpstr>
      <vt:lpstr>Data Visualization and User Dashboard  OVERVIEW OF CODE FOR DASHBOARD ELEMENTS</vt:lpstr>
      <vt:lpstr>Dashboard Walk-through </vt:lpstr>
      <vt:lpstr>Thank you! </vt:lpstr>
      <vt:lpstr>Supplementary Slides</vt:lpstr>
      <vt:lpstr>Overview of files</vt:lpstr>
      <vt:lpstr>Data Gathering</vt:lpstr>
      <vt:lpstr>Data Query and Manipulation, Web App</vt:lpstr>
      <vt:lpstr>Data Query and Manipulation, Web App</vt:lpstr>
      <vt:lpstr>Data Visualization and User Dashboard</vt:lpstr>
      <vt:lpstr>Data Query and Manipulation, Web App</vt:lpstr>
      <vt:lpstr>Data Visualization and User Dashboard</vt:lpstr>
      <vt:lpstr>Data Manipulation – Flask app</vt:lpstr>
      <vt:lpstr>Flask App</vt:lpstr>
      <vt:lpstr>Flask App</vt:lpstr>
      <vt:lpstr>Data Visualization and User Dashboard</vt:lpstr>
      <vt:lpstr>D3 and HTML</vt:lpstr>
      <vt:lpstr>D3 and HTML</vt:lpstr>
      <vt:lpstr>Data Gathering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Air Quality 2015-Present </dc:title>
  <dc:creator>Joseph McManus</dc:creator>
  <cp:lastModifiedBy>Joseph McManus</cp:lastModifiedBy>
  <cp:revision>11</cp:revision>
  <dcterms:created xsi:type="dcterms:W3CDTF">2020-04-18T02:06:12Z</dcterms:created>
  <dcterms:modified xsi:type="dcterms:W3CDTF">2020-04-18T02:30:37Z</dcterms:modified>
</cp:coreProperties>
</file>