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9" r:id="rId4"/>
    <p:sldId id="259" r:id="rId5"/>
    <p:sldId id="261" r:id="rId6"/>
    <p:sldId id="272" r:id="rId7"/>
    <p:sldId id="280" r:id="rId8"/>
    <p:sldId id="281" r:id="rId9"/>
    <p:sldId id="275" r:id="rId10"/>
    <p:sldId id="282" r:id="rId11"/>
    <p:sldId id="263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8E2C9-F09F-4751-98F7-77937E9614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3628E3-FA84-4823-BE5B-4A4AD04660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5">
                  <a:lumMod val="75000"/>
                </a:schemeClr>
              </a:solidFill>
            </a:rPr>
            <a:t>Airnow.gov </a:t>
          </a:r>
          <a:r>
            <a:rPr lang="en-US" dirty="0" err="1">
              <a:solidFill>
                <a:schemeClr val="accent5">
                  <a:lumMod val="75000"/>
                </a:schemeClr>
              </a:solidFill>
            </a:rPr>
            <a:t>api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D71DC14E-5664-4F13-8551-8E7C9628191C}" type="parTrans" cxnId="{D053083B-2A2F-4227-A31B-6487250A79C5}">
      <dgm:prSet/>
      <dgm:spPr/>
      <dgm:t>
        <a:bodyPr/>
        <a:lstStyle/>
        <a:p>
          <a:endParaRPr lang="en-US"/>
        </a:p>
      </dgm:t>
    </dgm:pt>
    <dgm:pt modelId="{B389C81E-4F07-4C55-A117-E2C4AB20432D}" type="sibTrans" cxnId="{D053083B-2A2F-4227-A31B-6487250A79C5}">
      <dgm:prSet/>
      <dgm:spPr/>
      <dgm:t>
        <a:bodyPr/>
        <a:lstStyle/>
        <a:p>
          <a:endParaRPr lang="en-US"/>
        </a:p>
      </dgm:t>
    </dgm:pt>
    <dgm:pt modelId="{3D73E2EB-81C7-4178-8921-E9492F3F95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Postgres Database</a:t>
          </a:r>
        </a:p>
      </dgm:t>
    </dgm:pt>
    <dgm:pt modelId="{CF2696BE-6335-4374-9201-1C8ACEDD3BE4}" type="parTrans" cxnId="{6E5E08A8-2552-4F32-A6F4-E6FCDA70991C}">
      <dgm:prSet/>
      <dgm:spPr/>
      <dgm:t>
        <a:bodyPr/>
        <a:lstStyle/>
        <a:p>
          <a:endParaRPr lang="en-US"/>
        </a:p>
      </dgm:t>
    </dgm:pt>
    <dgm:pt modelId="{715E26E2-4D7A-47B9-8B57-53542A66AFA0}" type="sibTrans" cxnId="{6E5E08A8-2552-4F32-A6F4-E6FCDA70991C}">
      <dgm:prSet/>
      <dgm:spPr/>
      <dgm:t>
        <a:bodyPr/>
        <a:lstStyle/>
        <a:p>
          <a:endParaRPr lang="en-US"/>
        </a:p>
      </dgm:t>
    </dgm:pt>
    <dgm:pt modelId="{684A6B89-58E0-4081-9D89-66E640F2A2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/>
              </a:solidFill>
            </a:rPr>
            <a:t>Flask app</a:t>
          </a:r>
        </a:p>
      </dgm:t>
    </dgm:pt>
    <dgm:pt modelId="{754A9B59-197E-4CB8-9A7E-39F67658C476}" type="parTrans" cxnId="{324F48D8-03F6-4C68-8641-16BCC2DB7552}">
      <dgm:prSet/>
      <dgm:spPr/>
      <dgm:t>
        <a:bodyPr/>
        <a:lstStyle/>
        <a:p>
          <a:endParaRPr lang="en-US"/>
        </a:p>
      </dgm:t>
    </dgm:pt>
    <dgm:pt modelId="{A1F23FD5-50CC-4C96-B2FE-7A4AD75E93CC}" type="sibTrans" cxnId="{324F48D8-03F6-4C68-8641-16BCC2DB7552}">
      <dgm:prSet/>
      <dgm:spPr/>
      <dgm:t>
        <a:bodyPr/>
        <a:lstStyle/>
        <a:p>
          <a:endParaRPr lang="en-US"/>
        </a:p>
      </dgm:t>
    </dgm:pt>
    <dgm:pt modelId="{2454F5C6-17B5-4921-9989-19F9372333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50000"/>
                </a:schemeClr>
              </a:solidFill>
            </a:rPr>
            <a:t>4 JS, 1 html, 1CSS file</a:t>
          </a:r>
        </a:p>
      </dgm:t>
    </dgm:pt>
    <dgm:pt modelId="{5DD211D7-33AB-4374-B912-CD429B2119E9}" type="parTrans" cxnId="{2227BF8E-B83D-459D-B274-985C6E6C2FCE}">
      <dgm:prSet/>
      <dgm:spPr/>
      <dgm:t>
        <a:bodyPr/>
        <a:lstStyle/>
        <a:p>
          <a:endParaRPr lang="en-US"/>
        </a:p>
      </dgm:t>
    </dgm:pt>
    <dgm:pt modelId="{4394C736-2737-4718-BDE1-C81D69581D85}" type="sibTrans" cxnId="{2227BF8E-B83D-459D-B274-985C6E6C2FCE}">
      <dgm:prSet/>
      <dgm:spPr/>
      <dgm:t>
        <a:bodyPr/>
        <a:lstStyle/>
        <a:p>
          <a:endParaRPr lang="en-US"/>
        </a:p>
      </dgm:t>
    </dgm:pt>
    <dgm:pt modelId="{2F7A0D8A-EBAA-4C8C-A1E5-EDDB0F81F2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CSV output of AQI data</a:t>
          </a:r>
        </a:p>
      </dgm:t>
    </dgm:pt>
    <dgm:pt modelId="{6175BFF9-2188-478A-BFDA-AF6A18407E96}" type="parTrans" cxnId="{A30A6570-853F-400B-9FED-614B3257A5E0}">
      <dgm:prSet/>
      <dgm:spPr/>
      <dgm:t>
        <a:bodyPr/>
        <a:lstStyle/>
        <a:p>
          <a:endParaRPr lang="en-US"/>
        </a:p>
      </dgm:t>
    </dgm:pt>
    <dgm:pt modelId="{4D76BE73-D588-47AB-B5CF-2E3049093893}" type="sibTrans" cxnId="{A30A6570-853F-400B-9FED-614B3257A5E0}">
      <dgm:prSet/>
      <dgm:spPr/>
      <dgm:t>
        <a:bodyPr/>
        <a:lstStyle/>
        <a:p>
          <a:endParaRPr lang="en-US"/>
        </a:p>
      </dgm:t>
    </dgm:pt>
    <dgm:pt modelId="{2527A83D-BFBA-442F-A04D-E8EC627A6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6">
                  <a:lumMod val="75000"/>
                </a:schemeClr>
              </a:solidFill>
            </a:rPr>
            <a:t>User Dashboard</a:t>
          </a:r>
        </a:p>
      </dgm:t>
    </dgm:pt>
    <dgm:pt modelId="{EE460E68-BC41-4A61-8BCB-C4A4C1FE59BD}" type="parTrans" cxnId="{ED4C923D-5EB0-4A85-8AD1-062120E8FD65}">
      <dgm:prSet/>
      <dgm:spPr/>
      <dgm:t>
        <a:bodyPr/>
        <a:lstStyle/>
        <a:p>
          <a:endParaRPr lang="en-US"/>
        </a:p>
      </dgm:t>
    </dgm:pt>
    <dgm:pt modelId="{30C378D6-B038-4E01-9EF5-177B930AAE27}" type="sibTrans" cxnId="{ED4C923D-5EB0-4A85-8AD1-062120E8FD65}">
      <dgm:prSet/>
      <dgm:spPr/>
      <dgm:t>
        <a:bodyPr/>
        <a:lstStyle/>
        <a:p>
          <a:endParaRPr lang="en-US"/>
        </a:p>
      </dgm:t>
    </dgm:pt>
    <dgm:pt modelId="{A79FB7C3-C479-48B6-8675-A2ABE8108CB1}" type="pres">
      <dgm:prSet presAssocID="{2218E2C9-F09F-4751-98F7-77937E9614B7}" presName="root" presStyleCnt="0">
        <dgm:presLayoutVars>
          <dgm:dir/>
          <dgm:resizeHandles val="exact"/>
        </dgm:presLayoutVars>
      </dgm:prSet>
      <dgm:spPr/>
    </dgm:pt>
    <dgm:pt modelId="{C88E18D1-491B-49A3-A9EB-E55E27CB98F1}" type="pres">
      <dgm:prSet presAssocID="{8D3628E3-FA84-4823-BE5B-4A4AD04660D2}" presName="compNode" presStyleCnt="0"/>
      <dgm:spPr/>
    </dgm:pt>
    <dgm:pt modelId="{EB59310F-577F-45C9-9D56-0239F2DEA479}" type="pres">
      <dgm:prSet presAssocID="{8D3628E3-FA84-4823-BE5B-4A4AD04660D2}" presName="iconBgRect" presStyleLbl="bgShp" presStyleIdx="0" presStyleCnt="6"/>
      <dgm:spPr>
        <a:solidFill>
          <a:schemeClr val="accent5">
            <a:lumMod val="75000"/>
          </a:schemeClr>
        </a:solidFill>
      </dgm:spPr>
    </dgm:pt>
    <dgm:pt modelId="{47F43F17-632D-4C10-A77A-96D3EB2EEA85}" type="pres">
      <dgm:prSet presAssocID="{8D3628E3-FA84-4823-BE5B-4A4AD04660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8A6AD8C-F31C-40C7-A2A5-A5A423AE479E}" type="pres">
      <dgm:prSet presAssocID="{8D3628E3-FA84-4823-BE5B-4A4AD04660D2}" presName="spaceRect" presStyleCnt="0"/>
      <dgm:spPr/>
    </dgm:pt>
    <dgm:pt modelId="{386BACE2-1475-45AA-9C6B-09EC543134A2}" type="pres">
      <dgm:prSet presAssocID="{8D3628E3-FA84-4823-BE5B-4A4AD04660D2}" presName="textRect" presStyleLbl="revTx" presStyleIdx="0" presStyleCnt="6">
        <dgm:presLayoutVars>
          <dgm:chMax val="1"/>
          <dgm:chPref val="1"/>
        </dgm:presLayoutVars>
      </dgm:prSet>
      <dgm:spPr/>
    </dgm:pt>
    <dgm:pt modelId="{963B2367-579A-4FCA-9FF6-FF781CBD087F}" type="pres">
      <dgm:prSet presAssocID="{B389C81E-4F07-4C55-A117-E2C4AB20432D}" presName="sibTrans" presStyleCnt="0"/>
      <dgm:spPr/>
    </dgm:pt>
    <dgm:pt modelId="{12A28391-67AA-4916-B1BC-BC5060F1A2A4}" type="pres">
      <dgm:prSet presAssocID="{2F7A0D8A-EBAA-4C8C-A1E5-EDDB0F81F265}" presName="compNode" presStyleCnt="0"/>
      <dgm:spPr/>
    </dgm:pt>
    <dgm:pt modelId="{9A9EB904-C1F9-4595-A0EA-9ABD71CC9668}" type="pres">
      <dgm:prSet presAssocID="{2F7A0D8A-EBAA-4C8C-A1E5-EDDB0F81F265}" presName="iconBgRect" presStyleLbl="bgShp" presStyleIdx="1" presStyleCnt="6"/>
      <dgm:spPr>
        <a:solidFill>
          <a:schemeClr val="accent2">
            <a:lumMod val="75000"/>
          </a:schemeClr>
        </a:solidFill>
      </dgm:spPr>
    </dgm:pt>
    <dgm:pt modelId="{16CA8A02-E97A-4A0A-A33D-7E79436C5ADF}" type="pres">
      <dgm:prSet presAssocID="{2F7A0D8A-EBAA-4C8C-A1E5-EDDB0F81F2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3DC7499-E790-4100-9BC4-CDFC7D21BC72}" type="pres">
      <dgm:prSet presAssocID="{2F7A0D8A-EBAA-4C8C-A1E5-EDDB0F81F265}" presName="spaceRect" presStyleCnt="0"/>
      <dgm:spPr/>
    </dgm:pt>
    <dgm:pt modelId="{1661D75C-AFE2-465C-957C-2FF2948776D6}" type="pres">
      <dgm:prSet presAssocID="{2F7A0D8A-EBAA-4C8C-A1E5-EDDB0F81F265}" presName="textRect" presStyleLbl="revTx" presStyleIdx="1" presStyleCnt="6">
        <dgm:presLayoutVars>
          <dgm:chMax val="1"/>
          <dgm:chPref val="1"/>
        </dgm:presLayoutVars>
      </dgm:prSet>
      <dgm:spPr/>
    </dgm:pt>
    <dgm:pt modelId="{96863A1C-D675-4116-B732-8B94DEB9907D}" type="pres">
      <dgm:prSet presAssocID="{4D76BE73-D588-47AB-B5CF-2E3049093893}" presName="sibTrans" presStyleCnt="0"/>
      <dgm:spPr/>
    </dgm:pt>
    <dgm:pt modelId="{DD73AD96-C125-485A-99B4-A76F4D7447B4}" type="pres">
      <dgm:prSet presAssocID="{3D73E2EB-81C7-4178-8921-E9492F3F9582}" presName="compNode" presStyleCnt="0"/>
      <dgm:spPr/>
    </dgm:pt>
    <dgm:pt modelId="{94BE0F44-2353-4012-BAC5-9128FCF8CE0D}" type="pres">
      <dgm:prSet presAssocID="{3D73E2EB-81C7-4178-8921-E9492F3F9582}" presName="iconBgRect" presStyleLbl="bgShp" presStyleIdx="2" presStyleCnt="6"/>
      <dgm:spPr/>
    </dgm:pt>
    <dgm:pt modelId="{E9469D2E-47BB-4197-865D-6C43D81E379C}" type="pres">
      <dgm:prSet presAssocID="{3D73E2EB-81C7-4178-8921-E9492F3F95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B63B3D-3ED6-41C3-82BC-8FD5A8BBF55D}" type="pres">
      <dgm:prSet presAssocID="{3D73E2EB-81C7-4178-8921-E9492F3F9582}" presName="spaceRect" presStyleCnt="0"/>
      <dgm:spPr/>
    </dgm:pt>
    <dgm:pt modelId="{528E3AAA-6E63-43E5-B064-9B88FC8939B5}" type="pres">
      <dgm:prSet presAssocID="{3D73E2EB-81C7-4178-8921-E9492F3F9582}" presName="textRect" presStyleLbl="revTx" presStyleIdx="2" presStyleCnt="6">
        <dgm:presLayoutVars>
          <dgm:chMax val="1"/>
          <dgm:chPref val="1"/>
        </dgm:presLayoutVars>
      </dgm:prSet>
      <dgm:spPr/>
    </dgm:pt>
    <dgm:pt modelId="{D3302FF9-D7F5-41ED-B7C8-58A1EF45CBF7}" type="pres">
      <dgm:prSet presAssocID="{715E26E2-4D7A-47B9-8B57-53542A66AFA0}" presName="sibTrans" presStyleCnt="0"/>
      <dgm:spPr/>
    </dgm:pt>
    <dgm:pt modelId="{9E79FA8D-73F8-4966-BF67-5368CB07B454}" type="pres">
      <dgm:prSet presAssocID="{684A6B89-58E0-4081-9D89-66E640F2A228}" presName="compNode" presStyleCnt="0"/>
      <dgm:spPr/>
    </dgm:pt>
    <dgm:pt modelId="{7C32515D-8F12-4B6E-9BE5-AB1C3673AEE8}" type="pres">
      <dgm:prSet presAssocID="{684A6B89-58E0-4081-9D89-66E640F2A228}" presName="iconBgRect" presStyleLbl="bgShp" presStyleIdx="3" presStyleCnt="6"/>
      <dgm:spPr>
        <a:solidFill>
          <a:schemeClr val="accent3"/>
        </a:solidFill>
      </dgm:spPr>
    </dgm:pt>
    <dgm:pt modelId="{7FB4D418-983E-48E4-9BDB-96B70A4C76A1}" type="pres">
      <dgm:prSet presAssocID="{684A6B89-58E0-4081-9D89-66E640F2A2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0136627-D274-455D-AF64-CCF1A277CF29}" type="pres">
      <dgm:prSet presAssocID="{684A6B89-58E0-4081-9D89-66E640F2A228}" presName="spaceRect" presStyleCnt="0"/>
      <dgm:spPr/>
    </dgm:pt>
    <dgm:pt modelId="{8CB34FE6-60FD-4862-B854-D6A32655B964}" type="pres">
      <dgm:prSet presAssocID="{684A6B89-58E0-4081-9D89-66E640F2A228}" presName="textRect" presStyleLbl="revTx" presStyleIdx="3" presStyleCnt="6">
        <dgm:presLayoutVars>
          <dgm:chMax val="1"/>
          <dgm:chPref val="1"/>
        </dgm:presLayoutVars>
      </dgm:prSet>
      <dgm:spPr/>
    </dgm:pt>
    <dgm:pt modelId="{C892C6BC-1071-452A-9512-EA1E8323AA88}" type="pres">
      <dgm:prSet presAssocID="{A1F23FD5-50CC-4C96-B2FE-7A4AD75E93CC}" presName="sibTrans" presStyleCnt="0"/>
      <dgm:spPr/>
    </dgm:pt>
    <dgm:pt modelId="{27787C44-1ECD-487A-915C-FAB7E40B5EA0}" type="pres">
      <dgm:prSet presAssocID="{2454F5C6-17B5-4921-9989-19F93723331B}" presName="compNode" presStyleCnt="0"/>
      <dgm:spPr/>
    </dgm:pt>
    <dgm:pt modelId="{86DD69BE-E6F5-4F71-9ED6-D74179D3046C}" type="pres">
      <dgm:prSet presAssocID="{2454F5C6-17B5-4921-9989-19F93723331B}" presName="iconBgRect" presStyleLbl="bgShp" presStyleIdx="4" presStyleCnt="6"/>
      <dgm:spPr>
        <a:solidFill>
          <a:schemeClr val="bg2">
            <a:lumMod val="50000"/>
          </a:schemeClr>
        </a:solidFill>
      </dgm:spPr>
    </dgm:pt>
    <dgm:pt modelId="{7C0D68BF-522E-4BEE-94C8-9F49059660CA}" type="pres">
      <dgm:prSet presAssocID="{2454F5C6-17B5-4921-9989-19F9372333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927ADE1-FC66-4B2B-8AFD-3BEAEC36766C}" type="pres">
      <dgm:prSet presAssocID="{2454F5C6-17B5-4921-9989-19F93723331B}" presName="spaceRect" presStyleCnt="0"/>
      <dgm:spPr/>
    </dgm:pt>
    <dgm:pt modelId="{B63090EB-ABC3-45CE-A273-76380453A946}" type="pres">
      <dgm:prSet presAssocID="{2454F5C6-17B5-4921-9989-19F93723331B}" presName="textRect" presStyleLbl="revTx" presStyleIdx="4" presStyleCnt="6">
        <dgm:presLayoutVars>
          <dgm:chMax val="1"/>
          <dgm:chPref val="1"/>
        </dgm:presLayoutVars>
      </dgm:prSet>
      <dgm:spPr/>
    </dgm:pt>
    <dgm:pt modelId="{50CBDAEC-1540-40D7-B2AF-6A30DD150C72}" type="pres">
      <dgm:prSet presAssocID="{4394C736-2737-4718-BDE1-C81D69581D85}" presName="sibTrans" presStyleCnt="0"/>
      <dgm:spPr/>
    </dgm:pt>
    <dgm:pt modelId="{A311B854-BA89-496B-9CDE-267EF763207A}" type="pres">
      <dgm:prSet presAssocID="{2527A83D-BFBA-442F-A04D-E8EC627A623F}" presName="compNode" presStyleCnt="0"/>
      <dgm:spPr/>
    </dgm:pt>
    <dgm:pt modelId="{790B6E31-4628-4F86-9D01-FC6BA90AF0AF}" type="pres">
      <dgm:prSet presAssocID="{2527A83D-BFBA-442F-A04D-E8EC627A623F}" presName="iconBgRect" presStyleLbl="bgShp" presStyleIdx="5" presStyleCnt="6"/>
      <dgm:spPr>
        <a:solidFill>
          <a:schemeClr val="accent6">
            <a:lumMod val="75000"/>
          </a:schemeClr>
        </a:solidFill>
      </dgm:spPr>
    </dgm:pt>
    <dgm:pt modelId="{25D6ADAF-E6D2-46AE-9853-78A320678F95}" type="pres">
      <dgm:prSet presAssocID="{2527A83D-BFBA-442F-A04D-E8EC627A62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A62B67A-EBE9-4FEE-88E9-B3195E19AB20}" type="pres">
      <dgm:prSet presAssocID="{2527A83D-BFBA-442F-A04D-E8EC627A623F}" presName="spaceRect" presStyleCnt="0"/>
      <dgm:spPr/>
    </dgm:pt>
    <dgm:pt modelId="{6FE33F76-FC71-4E7F-9CAE-EE7ABBC6CBDA}" type="pres">
      <dgm:prSet presAssocID="{2527A83D-BFBA-442F-A04D-E8EC627A62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11E3513-C444-45BD-8323-5C9C2A214AA3}" type="presOf" srcId="{8D3628E3-FA84-4823-BE5B-4A4AD04660D2}" destId="{386BACE2-1475-45AA-9C6B-09EC543134A2}" srcOrd="0" destOrd="0" presId="urn:microsoft.com/office/officeart/2018/5/layout/IconCircleLabelList"/>
    <dgm:cxn modelId="{D834961C-17A2-4580-B20C-F07575302391}" type="presOf" srcId="{2454F5C6-17B5-4921-9989-19F93723331B}" destId="{B63090EB-ABC3-45CE-A273-76380453A946}" srcOrd="0" destOrd="0" presId="urn:microsoft.com/office/officeart/2018/5/layout/IconCircleLabelList"/>
    <dgm:cxn modelId="{D053083B-2A2F-4227-A31B-6487250A79C5}" srcId="{2218E2C9-F09F-4751-98F7-77937E9614B7}" destId="{8D3628E3-FA84-4823-BE5B-4A4AD04660D2}" srcOrd="0" destOrd="0" parTransId="{D71DC14E-5664-4F13-8551-8E7C9628191C}" sibTransId="{B389C81E-4F07-4C55-A117-E2C4AB20432D}"/>
    <dgm:cxn modelId="{7765403C-9430-4EFD-91E2-9695B8BA407B}" type="presOf" srcId="{3D73E2EB-81C7-4178-8921-E9492F3F9582}" destId="{528E3AAA-6E63-43E5-B064-9B88FC8939B5}" srcOrd="0" destOrd="0" presId="urn:microsoft.com/office/officeart/2018/5/layout/IconCircleLabelList"/>
    <dgm:cxn modelId="{ED4C923D-5EB0-4A85-8AD1-062120E8FD65}" srcId="{2218E2C9-F09F-4751-98F7-77937E9614B7}" destId="{2527A83D-BFBA-442F-A04D-E8EC627A623F}" srcOrd="5" destOrd="0" parTransId="{EE460E68-BC41-4A61-8BCB-C4A4C1FE59BD}" sibTransId="{30C378D6-B038-4E01-9EF5-177B930AAE27}"/>
    <dgm:cxn modelId="{B5A67A62-A04D-4409-AB99-5B96AA8C5324}" type="presOf" srcId="{2F7A0D8A-EBAA-4C8C-A1E5-EDDB0F81F265}" destId="{1661D75C-AFE2-465C-957C-2FF2948776D6}" srcOrd="0" destOrd="0" presId="urn:microsoft.com/office/officeart/2018/5/layout/IconCircleLabelList"/>
    <dgm:cxn modelId="{A30A6570-853F-400B-9FED-614B3257A5E0}" srcId="{2218E2C9-F09F-4751-98F7-77937E9614B7}" destId="{2F7A0D8A-EBAA-4C8C-A1E5-EDDB0F81F265}" srcOrd="1" destOrd="0" parTransId="{6175BFF9-2188-478A-BFDA-AF6A18407E96}" sibTransId="{4D76BE73-D588-47AB-B5CF-2E3049093893}"/>
    <dgm:cxn modelId="{2227BF8E-B83D-459D-B274-985C6E6C2FCE}" srcId="{2218E2C9-F09F-4751-98F7-77937E9614B7}" destId="{2454F5C6-17B5-4921-9989-19F93723331B}" srcOrd="4" destOrd="0" parTransId="{5DD211D7-33AB-4374-B912-CD429B2119E9}" sibTransId="{4394C736-2737-4718-BDE1-C81D69581D85}"/>
    <dgm:cxn modelId="{4A90D59D-7B33-4947-9676-E0AB58CBA6C0}" type="presOf" srcId="{2218E2C9-F09F-4751-98F7-77937E9614B7}" destId="{A79FB7C3-C479-48B6-8675-A2ABE8108CB1}" srcOrd="0" destOrd="0" presId="urn:microsoft.com/office/officeart/2018/5/layout/IconCircleLabelList"/>
    <dgm:cxn modelId="{6E5E08A8-2552-4F32-A6F4-E6FCDA70991C}" srcId="{2218E2C9-F09F-4751-98F7-77937E9614B7}" destId="{3D73E2EB-81C7-4178-8921-E9492F3F9582}" srcOrd="2" destOrd="0" parTransId="{CF2696BE-6335-4374-9201-1C8ACEDD3BE4}" sibTransId="{715E26E2-4D7A-47B9-8B57-53542A66AFA0}"/>
    <dgm:cxn modelId="{0A62ACD2-E424-4CAA-A696-31779EA69F1F}" type="presOf" srcId="{684A6B89-58E0-4081-9D89-66E640F2A228}" destId="{8CB34FE6-60FD-4862-B854-D6A32655B964}" srcOrd="0" destOrd="0" presId="urn:microsoft.com/office/officeart/2018/5/layout/IconCircleLabelList"/>
    <dgm:cxn modelId="{324F48D8-03F6-4C68-8641-16BCC2DB7552}" srcId="{2218E2C9-F09F-4751-98F7-77937E9614B7}" destId="{684A6B89-58E0-4081-9D89-66E640F2A228}" srcOrd="3" destOrd="0" parTransId="{754A9B59-197E-4CB8-9A7E-39F67658C476}" sibTransId="{A1F23FD5-50CC-4C96-B2FE-7A4AD75E93CC}"/>
    <dgm:cxn modelId="{8EC4A5FA-4CED-4E02-A335-2169BF8C108F}" type="presOf" srcId="{2527A83D-BFBA-442F-A04D-E8EC627A623F}" destId="{6FE33F76-FC71-4E7F-9CAE-EE7ABBC6CBDA}" srcOrd="0" destOrd="0" presId="urn:microsoft.com/office/officeart/2018/5/layout/IconCircleLabelList"/>
    <dgm:cxn modelId="{C7E9C2F4-BFC0-4CAD-AC6A-6B12E17A99CE}" type="presParOf" srcId="{A79FB7C3-C479-48B6-8675-A2ABE8108CB1}" destId="{C88E18D1-491B-49A3-A9EB-E55E27CB98F1}" srcOrd="0" destOrd="0" presId="urn:microsoft.com/office/officeart/2018/5/layout/IconCircleLabelList"/>
    <dgm:cxn modelId="{0E269046-3A4B-4BB5-9645-95B46C478F37}" type="presParOf" srcId="{C88E18D1-491B-49A3-A9EB-E55E27CB98F1}" destId="{EB59310F-577F-45C9-9D56-0239F2DEA479}" srcOrd="0" destOrd="0" presId="urn:microsoft.com/office/officeart/2018/5/layout/IconCircleLabelList"/>
    <dgm:cxn modelId="{57B929F6-C7F1-46CA-B22A-97B9B1D09092}" type="presParOf" srcId="{C88E18D1-491B-49A3-A9EB-E55E27CB98F1}" destId="{47F43F17-632D-4C10-A77A-96D3EB2EEA85}" srcOrd="1" destOrd="0" presId="urn:microsoft.com/office/officeart/2018/5/layout/IconCircleLabelList"/>
    <dgm:cxn modelId="{824CA1A2-1043-453F-99E6-B1196D29186C}" type="presParOf" srcId="{C88E18D1-491B-49A3-A9EB-E55E27CB98F1}" destId="{C8A6AD8C-F31C-40C7-A2A5-A5A423AE479E}" srcOrd="2" destOrd="0" presId="urn:microsoft.com/office/officeart/2018/5/layout/IconCircleLabelList"/>
    <dgm:cxn modelId="{0A297ABA-FA87-4D11-B5F9-EE1B902B1E36}" type="presParOf" srcId="{C88E18D1-491B-49A3-A9EB-E55E27CB98F1}" destId="{386BACE2-1475-45AA-9C6B-09EC543134A2}" srcOrd="3" destOrd="0" presId="urn:microsoft.com/office/officeart/2018/5/layout/IconCircleLabelList"/>
    <dgm:cxn modelId="{5E84BA80-4F95-41A0-A905-087A3948D72F}" type="presParOf" srcId="{A79FB7C3-C479-48B6-8675-A2ABE8108CB1}" destId="{963B2367-579A-4FCA-9FF6-FF781CBD087F}" srcOrd="1" destOrd="0" presId="urn:microsoft.com/office/officeart/2018/5/layout/IconCircleLabelList"/>
    <dgm:cxn modelId="{5BE22D6A-2587-4738-AEE0-5CDDCA059195}" type="presParOf" srcId="{A79FB7C3-C479-48B6-8675-A2ABE8108CB1}" destId="{12A28391-67AA-4916-B1BC-BC5060F1A2A4}" srcOrd="2" destOrd="0" presId="urn:microsoft.com/office/officeart/2018/5/layout/IconCircleLabelList"/>
    <dgm:cxn modelId="{31F7F5DE-1C10-4AC3-A2AD-BC8D29597ADB}" type="presParOf" srcId="{12A28391-67AA-4916-B1BC-BC5060F1A2A4}" destId="{9A9EB904-C1F9-4595-A0EA-9ABD71CC9668}" srcOrd="0" destOrd="0" presId="urn:microsoft.com/office/officeart/2018/5/layout/IconCircleLabelList"/>
    <dgm:cxn modelId="{66AC6757-E15E-4F3B-A421-E60FCC73BAEC}" type="presParOf" srcId="{12A28391-67AA-4916-B1BC-BC5060F1A2A4}" destId="{16CA8A02-E97A-4A0A-A33D-7E79436C5ADF}" srcOrd="1" destOrd="0" presId="urn:microsoft.com/office/officeart/2018/5/layout/IconCircleLabelList"/>
    <dgm:cxn modelId="{6DC121A9-1F6A-402C-A57B-6987DCFA5A27}" type="presParOf" srcId="{12A28391-67AA-4916-B1BC-BC5060F1A2A4}" destId="{53DC7499-E790-4100-9BC4-CDFC7D21BC72}" srcOrd="2" destOrd="0" presId="urn:microsoft.com/office/officeart/2018/5/layout/IconCircleLabelList"/>
    <dgm:cxn modelId="{313D6688-8733-45A7-AACD-884E75CE0482}" type="presParOf" srcId="{12A28391-67AA-4916-B1BC-BC5060F1A2A4}" destId="{1661D75C-AFE2-465C-957C-2FF2948776D6}" srcOrd="3" destOrd="0" presId="urn:microsoft.com/office/officeart/2018/5/layout/IconCircleLabelList"/>
    <dgm:cxn modelId="{0A4E5780-1593-4E8B-8167-B32BE7E72F9B}" type="presParOf" srcId="{A79FB7C3-C479-48B6-8675-A2ABE8108CB1}" destId="{96863A1C-D675-4116-B732-8B94DEB9907D}" srcOrd="3" destOrd="0" presId="urn:microsoft.com/office/officeart/2018/5/layout/IconCircleLabelList"/>
    <dgm:cxn modelId="{00E0023E-B09C-4060-943C-726164BCDBE1}" type="presParOf" srcId="{A79FB7C3-C479-48B6-8675-A2ABE8108CB1}" destId="{DD73AD96-C125-485A-99B4-A76F4D7447B4}" srcOrd="4" destOrd="0" presId="urn:microsoft.com/office/officeart/2018/5/layout/IconCircleLabelList"/>
    <dgm:cxn modelId="{5B30DFCD-D874-4106-88FB-C28BD74BE3F0}" type="presParOf" srcId="{DD73AD96-C125-485A-99B4-A76F4D7447B4}" destId="{94BE0F44-2353-4012-BAC5-9128FCF8CE0D}" srcOrd="0" destOrd="0" presId="urn:microsoft.com/office/officeart/2018/5/layout/IconCircleLabelList"/>
    <dgm:cxn modelId="{D20B8BA0-8C74-451E-965C-1CD63B9B9291}" type="presParOf" srcId="{DD73AD96-C125-485A-99B4-A76F4D7447B4}" destId="{E9469D2E-47BB-4197-865D-6C43D81E379C}" srcOrd="1" destOrd="0" presId="urn:microsoft.com/office/officeart/2018/5/layout/IconCircleLabelList"/>
    <dgm:cxn modelId="{EC299555-6178-489C-9FDE-63B34A34F669}" type="presParOf" srcId="{DD73AD96-C125-485A-99B4-A76F4D7447B4}" destId="{C1B63B3D-3ED6-41C3-82BC-8FD5A8BBF55D}" srcOrd="2" destOrd="0" presId="urn:microsoft.com/office/officeart/2018/5/layout/IconCircleLabelList"/>
    <dgm:cxn modelId="{24806173-7B83-4F62-8F9A-2B6B9382ABA5}" type="presParOf" srcId="{DD73AD96-C125-485A-99B4-A76F4D7447B4}" destId="{528E3AAA-6E63-43E5-B064-9B88FC8939B5}" srcOrd="3" destOrd="0" presId="urn:microsoft.com/office/officeart/2018/5/layout/IconCircleLabelList"/>
    <dgm:cxn modelId="{C863551D-0899-4B86-82C7-F0100FEEFD5D}" type="presParOf" srcId="{A79FB7C3-C479-48B6-8675-A2ABE8108CB1}" destId="{D3302FF9-D7F5-41ED-B7C8-58A1EF45CBF7}" srcOrd="5" destOrd="0" presId="urn:microsoft.com/office/officeart/2018/5/layout/IconCircleLabelList"/>
    <dgm:cxn modelId="{2B083E71-2F35-4070-A5BD-CBB8C80296A6}" type="presParOf" srcId="{A79FB7C3-C479-48B6-8675-A2ABE8108CB1}" destId="{9E79FA8D-73F8-4966-BF67-5368CB07B454}" srcOrd="6" destOrd="0" presId="urn:microsoft.com/office/officeart/2018/5/layout/IconCircleLabelList"/>
    <dgm:cxn modelId="{FA5B9C20-2FDB-4B8E-BC59-F3F9FB7280D6}" type="presParOf" srcId="{9E79FA8D-73F8-4966-BF67-5368CB07B454}" destId="{7C32515D-8F12-4B6E-9BE5-AB1C3673AEE8}" srcOrd="0" destOrd="0" presId="urn:microsoft.com/office/officeart/2018/5/layout/IconCircleLabelList"/>
    <dgm:cxn modelId="{E55C915F-9342-4CE0-A5A7-9AE05AFE3955}" type="presParOf" srcId="{9E79FA8D-73F8-4966-BF67-5368CB07B454}" destId="{7FB4D418-983E-48E4-9BDB-96B70A4C76A1}" srcOrd="1" destOrd="0" presId="urn:microsoft.com/office/officeart/2018/5/layout/IconCircleLabelList"/>
    <dgm:cxn modelId="{F7B72B53-E40C-4D05-B354-2CCFCA936E88}" type="presParOf" srcId="{9E79FA8D-73F8-4966-BF67-5368CB07B454}" destId="{60136627-D274-455D-AF64-CCF1A277CF29}" srcOrd="2" destOrd="0" presId="urn:microsoft.com/office/officeart/2018/5/layout/IconCircleLabelList"/>
    <dgm:cxn modelId="{C7F42C1E-4391-4B15-845F-7F4A7B1C7E3D}" type="presParOf" srcId="{9E79FA8D-73F8-4966-BF67-5368CB07B454}" destId="{8CB34FE6-60FD-4862-B854-D6A32655B964}" srcOrd="3" destOrd="0" presId="urn:microsoft.com/office/officeart/2018/5/layout/IconCircleLabelList"/>
    <dgm:cxn modelId="{28FBC82C-81F8-44FF-BDD1-13FB446084F5}" type="presParOf" srcId="{A79FB7C3-C479-48B6-8675-A2ABE8108CB1}" destId="{C892C6BC-1071-452A-9512-EA1E8323AA88}" srcOrd="7" destOrd="0" presId="urn:microsoft.com/office/officeart/2018/5/layout/IconCircleLabelList"/>
    <dgm:cxn modelId="{A224FF08-1515-45B2-BD8A-01833B713C2A}" type="presParOf" srcId="{A79FB7C3-C479-48B6-8675-A2ABE8108CB1}" destId="{27787C44-1ECD-487A-915C-FAB7E40B5EA0}" srcOrd="8" destOrd="0" presId="urn:microsoft.com/office/officeart/2018/5/layout/IconCircleLabelList"/>
    <dgm:cxn modelId="{99A2B053-DCF0-4F5F-8949-4CBF91DA21E9}" type="presParOf" srcId="{27787C44-1ECD-487A-915C-FAB7E40B5EA0}" destId="{86DD69BE-E6F5-4F71-9ED6-D74179D3046C}" srcOrd="0" destOrd="0" presId="urn:microsoft.com/office/officeart/2018/5/layout/IconCircleLabelList"/>
    <dgm:cxn modelId="{7066B37C-9447-46AE-84A3-6EFBBCF5CC56}" type="presParOf" srcId="{27787C44-1ECD-487A-915C-FAB7E40B5EA0}" destId="{7C0D68BF-522E-4BEE-94C8-9F49059660CA}" srcOrd="1" destOrd="0" presId="urn:microsoft.com/office/officeart/2018/5/layout/IconCircleLabelList"/>
    <dgm:cxn modelId="{B4597270-8713-47AB-9874-E85987938F45}" type="presParOf" srcId="{27787C44-1ECD-487A-915C-FAB7E40B5EA0}" destId="{D927ADE1-FC66-4B2B-8AFD-3BEAEC36766C}" srcOrd="2" destOrd="0" presId="urn:microsoft.com/office/officeart/2018/5/layout/IconCircleLabelList"/>
    <dgm:cxn modelId="{BFA3F6C6-F985-432E-A417-002611D313A6}" type="presParOf" srcId="{27787C44-1ECD-487A-915C-FAB7E40B5EA0}" destId="{B63090EB-ABC3-45CE-A273-76380453A946}" srcOrd="3" destOrd="0" presId="urn:microsoft.com/office/officeart/2018/5/layout/IconCircleLabelList"/>
    <dgm:cxn modelId="{F3B2E8A7-E716-4F2D-9178-19277BA08AF1}" type="presParOf" srcId="{A79FB7C3-C479-48B6-8675-A2ABE8108CB1}" destId="{50CBDAEC-1540-40D7-B2AF-6A30DD150C72}" srcOrd="9" destOrd="0" presId="urn:microsoft.com/office/officeart/2018/5/layout/IconCircleLabelList"/>
    <dgm:cxn modelId="{1FD08B1F-FB71-4A4B-9ACF-056761A06DEF}" type="presParOf" srcId="{A79FB7C3-C479-48B6-8675-A2ABE8108CB1}" destId="{A311B854-BA89-496B-9CDE-267EF763207A}" srcOrd="10" destOrd="0" presId="urn:microsoft.com/office/officeart/2018/5/layout/IconCircleLabelList"/>
    <dgm:cxn modelId="{924C1150-124A-4C1A-86D8-580600DAC600}" type="presParOf" srcId="{A311B854-BA89-496B-9CDE-267EF763207A}" destId="{790B6E31-4628-4F86-9D01-FC6BA90AF0AF}" srcOrd="0" destOrd="0" presId="urn:microsoft.com/office/officeart/2018/5/layout/IconCircleLabelList"/>
    <dgm:cxn modelId="{0E03E881-7632-41E2-B9A6-BA108BC87C7E}" type="presParOf" srcId="{A311B854-BA89-496B-9CDE-267EF763207A}" destId="{25D6ADAF-E6D2-46AE-9853-78A320678F95}" srcOrd="1" destOrd="0" presId="urn:microsoft.com/office/officeart/2018/5/layout/IconCircleLabelList"/>
    <dgm:cxn modelId="{212AE6AD-B3AD-4046-A99E-647E6ACFA412}" type="presParOf" srcId="{A311B854-BA89-496B-9CDE-267EF763207A}" destId="{8A62B67A-EBE9-4FEE-88E9-B3195E19AB20}" srcOrd="2" destOrd="0" presId="urn:microsoft.com/office/officeart/2018/5/layout/IconCircleLabelList"/>
    <dgm:cxn modelId="{B5FE32E4-CF47-4AA4-AEE0-F671E0499C52}" type="presParOf" srcId="{A311B854-BA89-496B-9CDE-267EF763207A}" destId="{6FE33F76-FC71-4E7F-9CAE-EE7ABBC6C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38477-A5E9-42F5-8CD1-F192AD2A3D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1FF31-3B56-405C-83C6-ACBC8E3AC213}">
      <dgm:prSet phldrT="[Text]"/>
      <dgm:spPr/>
      <dgm:t>
        <a:bodyPr/>
        <a:lstStyle/>
        <a:p>
          <a:r>
            <a:rPr lang="en-US" dirty="0"/>
            <a:t>Flask App</a:t>
          </a:r>
        </a:p>
      </dgm:t>
    </dgm:pt>
    <dgm:pt modelId="{EE891244-FC93-431D-93EF-F5AA5CE03ACC}" type="parTrans" cxnId="{16A938A2-5F9D-4092-93A8-3CEE0A1FCE6C}">
      <dgm:prSet/>
      <dgm:spPr/>
      <dgm:t>
        <a:bodyPr/>
        <a:lstStyle/>
        <a:p>
          <a:endParaRPr lang="en-US"/>
        </a:p>
      </dgm:t>
    </dgm:pt>
    <dgm:pt modelId="{09D827B3-460B-4B49-8476-DA0BF2EDF93D}" type="sibTrans" cxnId="{16A938A2-5F9D-4092-93A8-3CEE0A1FCE6C}">
      <dgm:prSet/>
      <dgm:spPr/>
      <dgm:t>
        <a:bodyPr/>
        <a:lstStyle/>
        <a:p>
          <a:endParaRPr lang="en-US"/>
        </a:p>
      </dgm:t>
    </dgm:pt>
    <dgm:pt modelId="{624B56CB-29B9-41DD-A44F-57778F3E46C7}">
      <dgm:prSet phldrT="[Text]"/>
      <dgm:spPr/>
      <dgm:t>
        <a:bodyPr/>
        <a:lstStyle/>
        <a:p>
          <a:r>
            <a:rPr lang="en-US" dirty="0"/>
            <a:t>4 JavaScript Files</a:t>
          </a:r>
        </a:p>
      </dgm:t>
    </dgm:pt>
    <dgm:pt modelId="{110BB3A4-A279-4568-B67D-810B810E72E8}" type="parTrans" cxnId="{0CFFA7A5-CEBB-4499-8C35-7839CE16B09D}">
      <dgm:prSet/>
      <dgm:spPr/>
      <dgm:t>
        <a:bodyPr/>
        <a:lstStyle/>
        <a:p>
          <a:endParaRPr lang="en-US"/>
        </a:p>
      </dgm:t>
    </dgm:pt>
    <dgm:pt modelId="{6DF2A999-5677-448B-BF31-2CB93DA1A7BE}" type="sibTrans" cxnId="{0CFFA7A5-CEBB-4499-8C35-7839CE16B09D}">
      <dgm:prSet/>
      <dgm:spPr/>
      <dgm:t>
        <a:bodyPr/>
        <a:lstStyle/>
        <a:p>
          <a:endParaRPr lang="en-US"/>
        </a:p>
      </dgm:t>
    </dgm:pt>
    <dgm:pt modelId="{47EFAAEF-E288-44EF-B05C-D1DF491605D9}">
      <dgm:prSet phldrT="[Text]"/>
      <dgm:spPr/>
      <dgm:t>
        <a:bodyPr/>
        <a:lstStyle/>
        <a:p>
          <a:r>
            <a:rPr lang="en-US" dirty="0"/>
            <a:t>1 HTML File</a:t>
          </a:r>
        </a:p>
      </dgm:t>
    </dgm:pt>
    <dgm:pt modelId="{A088EC2D-F601-415C-A034-71E9F935B84A}" type="parTrans" cxnId="{43E6AC07-A0A4-43DE-85AB-9A58D912016E}">
      <dgm:prSet/>
      <dgm:spPr/>
      <dgm:t>
        <a:bodyPr/>
        <a:lstStyle/>
        <a:p>
          <a:endParaRPr lang="en-US"/>
        </a:p>
      </dgm:t>
    </dgm:pt>
    <dgm:pt modelId="{6C6F1FB7-3220-4C8D-A970-CBA9FF9B45A7}" type="sibTrans" cxnId="{43E6AC07-A0A4-43DE-85AB-9A58D912016E}">
      <dgm:prSet/>
      <dgm:spPr/>
      <dgm:t>
        <a:bodyPr/>
        <a:lstStyle/>
        <a:p>
          <a:endParaRPr lang="en-US"/>
        </a:p>
      </dgm:t>
    </dgm:pt>
    <dgm:pt modelId="{B6AD455D-703E-4FB5-A406-A3AD4232D154}">
      <dgm:prSet/>
      <dgm:spPr/>
      <dgm:t>
        <a:bodyPr/>
        <a:lstStyle/>
        <a:p>
          <a:r>
            <a:rPr lang="en-US" dirty="0"/>
            <a:t>1 CSS File</a:t>
          </a:r>
        </a:p>
      </dgm:t>
    </dgm:pt>
    <dgm:pt modelId="{787B0F70-9C74-42C6-B266-5F1A3DC38C52}" type="sibTrans" cxnId="{F6BAA16C-1C19-465B-B001-CEE0D62E522A}">
      <dgm:prSet/>
      <dgm:spPr/>
      <dgm:t>
        <a:bodyPr/>
        <a:lstStyle/>
        <a:p>
          <a:endParaRPr lang="en-US"/>
        </a:p>
      </dgm:t>
    </dgm:pt>
    <dgm:pt modelId="{88781A33-8374-4B4C-8EDB-F4365C307B77}" type="parTrans" cxnId="{F6BAA16C-1C19-465B-B001-CEE0D62E522A}">
      <dgm:prSet/>
      <dgm:spPr/>
      <dgm:t>
        <a:bodyPr/>
        <a:lstStyle/>
        <a:p>
          <a:endParaRPr lang="en-US"/>
        </a:p>
      </dgm:t>
    </dgm:pt>
    <dgm:pt modelId="{199BE23E-6A82-4E21-AF01-8A3F8B4A2AD5}">
      <dgm:prSet/>
      <dgm:spPr/>
      <dgm:t>
        <a:bodyPr/>
        <a:lstStyle/>
        <a:p>
          <a:r>
            <a:rPr lang="en-US" dirty="0"/>
            <a:t>User Dashboard</a:t>
          </a:r>
        </a:p>
      </dgm:t>
    </dgm:pt>
    <dgm:pt modelId="{AC3A9202-852D-408A-84DE-4A4E6E3FB8B1}" type="parTrans" cxnId="{6A3FC6EA-1237-433A-A07E-E8A1BBCE8844}">
      <dgm:prSet/>
      <dgm:spPr/>
      <dgm:t>
        <a:bodyPr/>
        <a:lstStyle/>
        <a:p>
          <a:endParaRPr lang="en-US"/>
        </a:p>
      </dgm:t>
    </dgm:pt>
    <dgm:pt modelId="{2646A518-1451-48F0-A3E2-587AF0658C18}" type="sibTrans" cxnId="{6A3FC6EA-1237-433A-A07E-E8A1BBCE8844}">
      <dgm:prSet/>
      <dgm:spPr/>
      <dgm:t>
        <a:bodyPr/>
        <a:lstStyle/>
        <a:p>
          <a:endParaRPr lang="en-US"/>
        </a:p>
      </dgm:t>
    </dgm:pt>
    <dgm:pt modelId="{CE2B0C01-06C3-4657-A71D-608AF2B82696}">
      <dgm:prSet/>
      <dgm:spPr/>
      <dgm:t>
        <a:bodyPr/>
        <a:lstStyle/>
        <a:p>
          <a:endParaRPr lang="en-US"/>
        </a:p>
      </dgm:t>
    </dgm:pt>
    <dgm:pt modelId="{3A4FAA93-6C85-481D-BA8B-A61A0EEA26A5}" type="parTrans" cxnId="{1B90C4A8-CB9F-4170-A1C2-134A491F6213}">
      <dgm:prSet/>
      <dgm:spPr/>
      <dgm:t>
        <a:bodyPr/>
        <a:lstStyle/>
        <a:p>
          <a:endParaRPr lang="en-US"/>
        </a:p>
      </dgm:t>
    </dgm:pt>
    <dgm:pt modelId="{C85E34D8-250F-4D6C-92B0-2CD212F9DDA8}" type="sibTrans" cxnId="{1B90C4A8-CB9F-4170-A1C2-134A491F6213}">
      <dgm:prSet/>
      <dgm:spPr/>
      <dgm:t>
        <a:bodyPr/>
        <a:lstStyle/>
        <a:p>
          <a:endParaRPr lang="en-US"/>
        </a:p>
      </dgm:t>
    </dgm:pt>
    <dgm:pt modelId="{49457BE7-CBB4-4FAB-9029-53B6DDB29AA7}">
      <dgm:prSet/>
      <dgm:spPr/>
      <dgm:t>
        <a:bodyPr/>
        <a:lstStyle/>
        <a:p>
          <a:endParaRPr lang="en-US"/>
        </a:p>
      </dgm:t>
    </dgm:pt>
    <dgm:pt modelId="{7376DBEF-5E77-451F-B5CF-37DA0CE52EE3}" type="parTrans" cxnId="{4D7396C4-B55B-472F-BC0E-4B28DB79D435}">
      <dgm:prSet/>
      <dgm:spPr/>
      <dgm:t>
        <a:bodyPr/>
        <a:lstStyle/>
        <a:p>
          <a:endParaRPr lang="en-US"/>
        </a:p>
      </dgm:t>
    </dgm:pt>
    <dgm:pt modelId="{31293EE5-D060-41E9-8E64-BCC38ABA30D9}" type="sibTrans" cxnId="{4D7396C4-B55B-472F-BC0E-4B28DB79D435}">
      <dgm:prSet/>
      <dgm:spPr/>
      <dgm:t>
        <a:bodyPr/>
        <a:lstStyle/>
        <a:p>
          <a:endParaRPr lang="en-US"/>
        </a:p>
      </dgm:t>
    </dgm:pt>
    <dgm:pt modelId="{4F9F9844-9499-40F5-9430-6CF82D531C67}" type="pres">
      <dgm:prSet presAssocID="{EB838477-A5E9-42F5-8CD1-F192AD2A3D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7E96EE-1A3D-43FD-BB61-F3DF8770EFCD}" type="pres">
      <dgm:prSet presAssocID="{2BA1FF31-3B56-405C-83C6-ACBC8E3AC213}" presName="hierRoot1" presStyleCnt="0">
        <dgm:presLayoutVars>
          <dgm:hierBranch val="init"/>
        </dgm:presLayoutVars>
      </dgm:prSet>
      <dgm:spPr/>
    </dgm:pt>
    <dgm:pt modelId="{CA9D0C54-699B-4262-96E5-F4CBB143BF21}" type="pres">
      <dgm:prSet presAssocID="{2BA1FF31-3B56-405C-83C6-ACBC8E3AC213}" presName="rootComposite1" presStyleCnt="0"/>
      <dgm:spPr/>
    </dgm:pt>
    <dgm:pt modelId="{857E5B43-5E52-42F0-8347-F469FC569F21}" type="pres">
      <dgm:prSet presAssocID="{2BA1FF31-3B56-405C-83C6-ACBC8E3AC213}" presName="rootText1" presStyleLbl="node0" presStyleIdx="0" presStyleCnt="1">
        <dgm:presLayoutVars>
          <dgm:chPref val="3"/>
        </dgm:presLayoutVars>
      </dgm:prSet>
      <dgm:spPr/>
    </dgm:pt>
    <dgm:pt modelId="{461AA75C-1973-46B0-9B3C-A6F487292BA3}" type="pres">
      <dgm:prSet presAssocID="{2BA1FF31-3B56-405C-83C6-ACBC8E3AC213}" presName="rootConnector1" presStyleLbl="node1" presStyleIdx="0" presStyleCnt="0"/>
      <dgm:spPr/>
    </dgm:pt>
    <dgm:pt modelId="{D952FA57-99A2-4FBC-9D7B-9E11757314ED}" type="pres">
      <dgm:prSet presAssocID="{2BA1FF31-3B56-405C-83C6-ACBC8E3AC213}" presName="hierChild2" presStyleCnt="0"/>
      <dgm:spPr/>
    </dgm:pt>
    <dgm:pt modelId="{420E3708-B2BD-444E-854B-A371230C806A}" type="pres">
      <dgm:prSet presAssocID="{110BB3A4-A279-4568-B67D-810B810E72E8}" presName="Name64" presStyleLbl="parChTrans1D2" presStyleIdx="0" presStyleCnt="3"/>
      <dgm:spPr/>
    </dgm:pt>
    <dgm:pt modelId="{9CB163E7-21AA-4D32-8E8D-A5B9BC43025F}" type="pres">
      <dgm:prSet presAssocID="{624B56CB-29B9-41DD-A44F-57778F3E46C7}" presName="hierRoot2" presStyleCnt="0">
        <dgm:presLayoutVars>
          <dgm:hierBranch val="init"/>
        </dgm:presLayoutVars>
      </dgm:prSet>
      <dgm:spPr/>
    </dgm:pt>
    <dgm:pt modelId="{DCC074A6-A0D5-4F8E-BA29-3DD37ECB717F}" type="pres">
      <dgm:prSet presAssocID="{624B56CB-29B9-41DD-A44F-57778F3E46C7}" presName="rootComposite" presStyleCnt="0"/>
      <dgm:spPr/>
    </dgm:pt>
    <dgm:pt modelId="{FFFF0D0D-7EE4-41A5-BF43-214247657AA8}" type="pres">
      <dgm:prSet presAssocID="{624B56CB-29B9-41DD-A44F-57778F3E46C7}" presName="rootText" presStyleLbl="node2" presStyleIdx="0" presStyleCnt="3">
        <dgm:presLayoutVars>
          <dgm:chPref val="3"/>
        </dgm:presLayoutVars>
      </dgm:prSet>
      <dgm:spPr/>
    </dgm:pt>
    <dgm:pt modelId="{4A2BEBB4-F937-4B49-85EF-F3380B4C52CC}" type="pres">
      <dgm:prSet presAssocID="{624B56CB-29B9-41DD-A44F-57778F3E46C7}" presName="rootConnector" presStyleLbl="node2" presStyleIdx="0" presStyleCnt="3"/>
      <dgm:spPr/>
    </dgm:pt>
    <dgm:pt modelId="{DCDE3DF1-3242-4FE9-AEEB-CDCB4BA51A6C}" type="pres">
      <dgm:prSet presAssocID="{624B56CB-29B9-41DD-A44F-57778F3E46C7}" presName="hierChild4" presStyleCnt="0"/>
      <dgm:spPr/>
    </dgm:pt>
    <dgm:pt modelId="{ADF35F2E-8E6A-42E7-825D-144E7562405D}" type="pres">
      <dgm:prSet presAssocID="{7376DBEF-5E77-451F-B5CF-37DA0CE52EE3}" presName="Name64" presStyleLbl="parChTrans1D3" presStyleIdx="0" presStyleCnt="3"/>
      <dgm:spPr/>
    </dgm:pt>
    <dgm:pt modelId="{337C37CB-3317-4FD3-9ECA-357744616E3D}" type="pres">
      <dgm:prSet presAssocID="{49457BE7-CBB4-4FAB-9029-53B6DDB29AA7}" presName="hierRoot2" presStyleCnt="0">
        <dgm:presLayoutVars>
          <dgm:hierBranch val="init"/>
        </dgm:presLayoutVars>
      </dgm:prSet>
      <dgm:spPr/>
    </dgm:pt>
    <dgm:pt modelId="{BE0ACC83-E7DB-4E75-B3B6-BF8A63246635}" type="pres">
      <dgm:prSet presAssocID="{49457BE7-CBB4-4FAB-9029-53B6DDB29AA7}" presName="rootComposite" presStyleCnt="0"/>
      <dgm:spPr/>
    </dgm:pt>
    <dgm:pt modelId="{80708091-E135-43BA-855D-EB20A74F249B}" type="pres">
      <dgm:prSet presAssocID="{49457BE7-CBB4-4FAB-9029-53B6DDB29AA7}" presName="rootText" presStyleLbl="node3" presStyleIdx="0" presStyleCnt="3" custScaleX="57372" custScaleY="90042" custLinFactY="41684" custLinFactNeighborX="-169" custLinFactNeighborY="100000">
        <dgm:presLayoutVars>
          <dgm:chPref val="3"/>
        </dgm:presLayoutVars>
      </dgm:prSet>
      <dgm:spPr/>
    </dgm:pt>
    <dgm:pt modelId="{A0C8D051-8A50-4BEA-B89E-4AA4F1D4C742}" type="pres">
      <dgm:prSet presAssocID="{49457BE7-CBB4-4FAB-9029-53B6DDB29AA7}" presName="rootConnector" presStyleLbl="node3" presStyleIdx="0" presStyleCnt="3"/>
      <dgm:spPr/>
    </dgm:pt>
    <dgm:pt modelId="{9F02833F-D186-4BF3-8D4A-39390B8D65D9}" type="pres">
      <dgm:prSet presAssocID="{49457BE7-CBB4-4FAB-9029-53B6DDB29AA7}" presName="hierChild4" presStyleCnt="0"/>
      <dgm:spPr/>
    </dgm:pt>
    <dgm:pt modelId="{8EF6F6A4-0E2D-47BB-8678-BD2A34FE46D1}" type="pres">
      <dgm:prSet presAssocID="{49457BE7-CBB4-4FAB-9029-53B6DDB29AA7}" presName="hierChild5" presStyleCnt="0"/>
      <dgm:spPr/>
    </dgm:pt>
    <dgm:pt modelId="{9D6E0007-AF83-48B2-B9ED-8DD257950DA6}" type="pres">
      <dgm:prSet presAssocID="{624B56CB-29B9-41DD-A44F-57778F3E46C7}" presName="hierChild5" presStyleCnt="0"/>
      <dgm:spPr/>
    </dgm:pt>
    <dgm:pt modelId="{42E665D5-D2C7-4432-A6B9-E29A4B7E91D6}" type="pres">
      <dgm:prSet presAssocID="{A088EC2D-F601-415C-A034-71E9F935B84A}" presName="Name64" presStyleLbl="parChTrans1D2" presStyleIdx="1" presStyleCnt="3"/>
      <dgm:spPr/>
    </dgm:pt>
    <dgm:pt modelId="{DECE48F7-7732-43FF-AB99-C964CB2B989D}" type="pres">
      <dgm:prSet presAssocID="{47EFAAEF-E288-44EF-B05C-D1DF491605D9}" presName="hierRoot2" presStyleCnt="0">
        <dgm:presLayoutVars>
          <dgm:hierBranch val="init"/>
        </dgm:presLayoutVars>
      </dgm:prSet>
      <dgm:spPr/>
    </dgm:pt>
    <dgm:pt modelId="{F5BB3170-22BE-44EF-B319-ACDD4AD1F084}" type="pres">
      <dgm:prSet presAssocID="{47EFAAEF-E288-44EF-B05C-D1DF491605D9}" presName="rootComposite" presStyleCnt="0"/>
      <dgm:spPr/>
    </dgm:pt>
    <dgm:pt modelId="{34ADE648-C829-4451-8D10-8210C99A9DFB}" type="pres">
      <dgm:prSet presAssocID="{47EFAAEF-E288-44EF-B05C-D1DF491605D9}" presName="rootText" presStyleLbl="node2" presStyleIdx="1" presStyleCnt="3">
        <dgm:presLayoutVars>
          <dgm:chPref val="3"/>
        </dgm:presLayoutVars>
      </dgm:prSet>
      <dgm:spPr/>
    </dgm:pt>
    <dgm:pt modelId="{24E49B44-3F51-428E-A26C-2E9ACD86D600}" type="pres">
      <dgm:prSet presAssocID="{47EFAAEF-E288-44EF-B05C-D1DF491605D9}" presName="rootConnector" presStyleLbl="node2" presStyleIdx="1" presStyleCnt="3"/>
      <dgm:spPr/>
    </dgm:pt>
    <dgm:pt modelId="{88CFAC75-1745-458E-8F16-9278F207EE5B}" type="pres">
      <dgm:prSet presAssocID="{47EFAAEF-E288-44EF-B05C-D1DF491605D9}" presName="hierChild4" presStyleCnt="0"/>
      <dgm:spPr/>
    </dgm:pt>
    <dgm:pt modelId="{E83B09ED-7B56-4B2A-A852-C7D8DE84C404}" type="pres">
      <dgm:prSet presAssocID="{3A4FAA93-6C85-481D-BA8B-A61A0EEA26A5}" presName="Name64" presStyleLbl="parChTrans1D3" presStyleIdx="1" presStyleCnt="3"/>
      <dgm:spPr/>
    </dgm:pt>
    <dgm:pt modelId="{D88DB52E-8C8B-416C-B949-B5C8E0DC8711}" type="pres">
      <dgm:prSet presAssocID="{CE2B0C01-06C3-4657-A71D-608AF2B82696}" presName="hierRoot2" presStyleCnt="0">
        <dgm:presLayoutVars>
          <dgm:hierBranch val="init"/>
        </dgm:presLayoutVars>
      </dgm:prSet>
      <dgm:spPr/>
    </dgm:pt>
    <dgm:pt modelId="{9ECB19A7-30C6-4618-A6B3-1777AD796EA3}" type="pres">
      <dgm:prSet presAssocID="{CE2B0C01-06C3-4657-A71D-608AF2B82696}" presName="rootComposite" presStyleCnt="0"/>
      <dgm:spPr/>
    </dgm:pt>
    <dgm:pt modelId="{349C02A3-B80D-4AB2-AFAF-1ED966FFEB1D}" type="pres">
      <dgm:prSet presAssocID="{CE2B0C01-06C3-4657-A71D-608AF2B82696}" presName="rootText" presStyleLbl="node3" presStyleIdx="1" presStyleCnt="3" custScaleX="58028" custScaleY="72612" custLinFactNeighborX="1053" custLinFactNeighborY="-355">
        <dgm:presLayoutVars>
          <dgm:chPref val="3"/>
        </dgm:presLayoutVars>
      </dgm:prSet>
      <dgm:spPr/>
    </dgm:pt>
    <dgm:pt modelId="{BDCAA6A3-F09F-46A4-A98A-E065B11420A2}" type="pres">
      <dgm:prSet presAssocID="{CE2B0C01-06C3-4657-A71D-608AF2B82696}" presName="rootConnector" presStyleLbl="node3" presStyleIdx="1" presStyleCnt="3"/>
      <dgm:spPr/>
    </dgm:pt>
    <dgm:pt modelId="{20D4A4ED-DDA1-456F-A697-B4E755A8CAB8}" type="pres">
      <dgm:prSet presAssocID="{CE2B0C01-06C3-4657-A71D-608AF2B82696}" presName="hierChild4" presStyleCnt="0"/>
      <dgm:spPr/>
    </dgm:pt>
    <dgm:pt modelId="{77489930-B67E-4B93-9D7C-CF0DE9E6C91A}" type="pres">
      <dgm:prSet presAssocID="{CE2B0C01-06C3-4657-A71D-608AF2B82696}" presName="hierChild5" presStyleCnt="0"/>
      <dgm:spPr/>
    </dgm:pt>
    <dgm:pt modelId="{0D4003FF-A0BF-4BD2-BBFE-59DF63B50ACB}" type="pres">
      <dgm:prSet presAssocID="{47EFAAEF-E288-44EF-B05C-D1DF491605D9}" presName="hierChild5" presStyleCnt="0"/>
      <dgm:spPr/>
    </dgm:pt>
    <dgm:pt modelId="{C23BFF4B-3D41-4CA4-92B6-8AC49610ACA9}" type="pres">
      <dgm:prSet presAssocID="{88781A33-8374-4B4C-8EDB-F4365C307B77}" presName="Name64" presStyleLbl="parChTrans1D2" presStyleIdx="2" presStyleCnt="3"/>
      <dgm:spPr/>
    </dgm:pt>
    <dgm:pt modelId="{65FFA074-A172-4123-BF4B-08A40867C680}" type="pres">
      <dgm:prSet presAssocID="{B6AD455D-703E-4FB5-A406-A3AD4232D154}" presName="hierRoot2" presStyleCnt="0">
        <dgm:presLayoutVars>
          <dgm:hierBranch val="init"/>
        </dgm:presLayoutVars>
      </dgm:prSet>
      <dgm:spPr/>
    </dgm:pt>
    <dgm:pt modelId="{462F7188-C15F-4430-BAA7-2A7212A6F2FF}" type="pres">
      <dgm:prSet presAssocID="{B6AD455D-703E-4FB5-A406-A3AD4232D154}" presName="rootComposite" presStyleCnt="0"/>
      <dgm:spPr/>
    </dgm:pt>
    <dgm:pt modelId="{55258BA0-C635-4153-B2CE-9292C4C78C79}" type="pres">
      <dgm:prSet presAssocID="{B6AD455D-703E-4FB5-A406-A3AD4232D154}" presName="rootText" presStyleLbl="node2" presStyleIdx="2" presStyleCnt="3">
        <dgm:presLayoutVars>
          <dgm:chPref val="3"/>
        </dgm:presLayoutVars>
      </dgm:prSet>
      <dgm:spPr/>
    </dgm:pt>
    <dgm:pt modelId="{DA36D624-AE34-434A-859A-101D3B502E91}" type="pres">
      <dgm:prSet presAssocID="{B6AD455D-703E-4FB5-A406-A3AD4232D154}" presName="rootConnector" presStyleLbl="node2" presStyleIdx="2" presStyleCnt="3"/>
      <dgm:spPr/>
    </dgm:pt>
    <dgm:pt modelId="{D51EDF18-949F-493C-A295-178C891FE742}" type="pres">
      <dgm:prSet presAssocID="{B6AD455D-703E-4FB5-A406-A3AD4232D154}" presName="hierChild4" presStyleCnt="0"/>
      <dgm:spPr/>
    </dgm:pt>
    <dgm:pt modelId="{89D3934E-0847-43BC-BD7E-24210A840022}" type="pres">
      <dgm:prSet presAssocID="{AC3A9202-852D-408A-84DE-4A4E6E3FB8B1}" presName="Name64" presStyleLbl="parChTrans1D3" presStyleIdx="2" presStyleCnt="3"/>
      <dgm:spPr/>
    </dgm:pt>
    <dgm:pt modelId="{2D2DCDF9-EE06-4C6C-AAE7-8189C8AB9B9C}" type="pres">
      <dgm:prSet presAssocID="{199BE23E-6A82-4E21-AF01-8A3F8B4A2AD5}" presName="hierRoot2" presStyleCnt="0">
        <dgm:presLayoutVars>
          <dgm:hierBranch val="init"/>
        </dgm:presLayoutVars>
      </dgm:prSet>
      <dgm:spPr/>
    </dgm:pt>
    <dgm:pt modelId="{F183A871-13E4-4428-BCCE-B392C6F916D9}" type="pres">
      <dgm:prSet presAssocID="{199BE23E-6A82-4E21-AF01-8A3F8B4A2AD5}" presName="rootComposite" presStyleCnt="0"/>
      <dgm:spPr/>
    </dgm:pt>
    <dgm:pt modelId="{64E71925-949F-4408-BC43-26949CD04C7B}" type="pres">
      <dgm:prSet presAssocID="{199BE23E-6A82-4E21-AF01-8A3F8B4A2AD5}" presName="rootText" presStyleLbl="node3" presStyleIdx="2" presStyleCnt="3" custScaleX="82312" custScaleY="97213" custLinFactY="-41766" custLinFactNeighborX="-577" custLinFactNeighborY="-100000">
        <dgm:presLayoutVars>
          <dgm:chPref val="3"/>
        </dgm:presLayoutVars>
      </dgm:prSet>
      <dgm:spPr/>
    </dgm:pt>
    <dgm:pt modelId="{39D00E6C-5789-4B2D-88DE-42D053E1BDDA}" type="pres">
      <dgm:prSet presAssocID="{199BE23E-6A82-4E21-AF01-8A3F8B4A2AD5}" presName="rootConnector" presStyleLbl="node3" presStyleIdx="2" presStyleCnt="3"/>
      <dgm:spPr/>
    </dgm:pt>
    <dgm:pt modelId="{CBFEBC8D-61EE-4716-8CC3-D0CE2ED52A2A}" type="pres">
      <dgm:prSet presAssocID="{199BE23E-6A82-4E21-AF01-8A3F8B4A2AD5}" presName="hierChild4" presStyleCnt="0"/>
      <dgm:spPr/>
    </dgm:pt>
    <dgm:pt modelId="{0BB5672F-252D-4144-9AC7-1E0309018A65}" type="pres">
      <dgm:prSet presAssocID="{199BE23E-6A82-4E21-AF01-8A3F8B4A2AD5}" presName="hierChild5" presStyleCnt="0"/>
      <dgm:spPr/>
    </dgm:pt>
    <dgm:pt modelId="{D78DFDBA-DF8C-4448-834D-EC1B73310D50}" type="pres">
      <dgm:prSet presAssocID="{B6AD455D-703E-4FB5-A406-A3AD4232D154}" presName="hierChild5" presStyleCnt="0"/>
      <dgm:spPr/>
    </dgm:pt>
    <dgm:pt modelId="{A621A825-C068-4830-BC54-BB99F8D12B65}" type="pres">
      <dgm:prSet presAssocID="{2BA1FF31-3B56-405C-83C6-ACBC8E3AC213}" presName="hierChild3" presStyleCnt="0"/>
      <dgm:spPr/>
    </dgm:pt>
  </dgm:ptLst>
  <dgm:cxnLst>
    <dgm:cxn modelId="{43E6AC07-A0A4-43DE-85AB-9A58D912016E}" srcId="{2BA1FF31-3B56-405C-83C6-ACBC8E3AC213}" destId="{47EFAAEF-E288-44EF-B05C-D1DF491605D9}" srcOrd="1" destOrd="0" parTransId="{A088EC2D-F601-415C-A034-71E9F935B84A}" sibTransId="{6C6F1FB7-3220-4C8D-A970-CBA9FF9B45A7}"/>
    <dgm:cxn modelId="{7626C513-06EF-4512-817D-D869F7F9354C}" type="presOf" srcId="{AC3A9202-852D-408A-84DE-4A4E6E3FB8B1}" destId="{89D3934E-0847-43BC-BD7E-24210A840022}" srcOrd="0" destOrd="0" presId="urn:microsoft.com/office/officeart/2009/3/layout/HorizontalOrganizationChart"/>
    <dgm:cxn modelId="{7C464C26-08FA-4431-8FEB-F8813136773A}" type="presOf" srcId="{88781A33-8374-4B4C-8EDB-F4365C307B77}" destId="{C23BFF4B-3D41-4CA4-92B6-8AC49610ACA9}" srcOrd="0" destOrd="0" presId="urn:microsoft.com/office/officeart/2009/3/layout/HorizontalOrganizationChart"/>
    <dgm:cxn modelId="{E8D81F31-3F01-4266-AEEB-06B14DADC402}" type="presOf" srcId="{B6AD455D-703E-4FB5-A406-A3AD4232D154}" destId="{55258BA0-C635-4153-B2CE-9292C4C78C79}" srcOrd="0" destOrd="0" presId="urn:microsoft.com/office/officeart/2009/3/layout/HorizontalOrganizationChart"/>
    <dgm:cxn modelId="{994CDA60-1E23-4B11-81E0-888025677231}" type="presOf" srcId="{199BE23E-6A82-4E21-AF01-8A3F8B4A2AD5}" destId="{39D00E6C-5789-4B2D-88DE-42D053E1BDDA}" srcOrd="1" destOrd="0" presId="urn:microsoft.com/office/officeart/2009/3/layout/HorizontalOrganizationChart"/>
    <dgm:cxn modelId="{F6BAA16C-1C19-465B-B001-CEE0D62E522A}" srcId="{2BA1FF31-3B56-405C-83C6-ACBC8E3AC213}" destId="{B6AD455D-703E-4FB5-A406-A3AD4232D154}" srcOrd="2" destOrd="0" parTransId="{88781A33-8374-4B4C-8EDB-F4365C307B77}" sibTransId="{787B0F70-9C74-42C6-B266-5F1A3DC38C52}"/>
    <dgm:cxn modelId="{9B155153-80D5-44BC-B160-C90AA0D08488}" type="presOf" srcId="{199BE23E-6A82-4E21-AF01-8A3F8B4A2AD5}" destId="{64E71925-949F-4408-BC43-26949CD04C7B}" srcOrd="0" destOrd="0" presId="urn:microsoft.com/office/officeart/2009/3/layout/HorizontalOrganizationChart"/>
    <dgm:cxn modelId="{14B54C82-19E1-4FEC-BB9D-76AEDA42259D}" type="presOf" srcId="{624B56CB-29B9-41DD-A44F-57778F3E46C7}" destId="{FFFF0D0D-7EE4-41A5-BF43-214247657AA8}" srcOrd="0" destOrd="0" presId="urn:microsoft.com/office/officeart/2009/3/layout/HorizontalOrganizationChart"/>
    <dgm:cxn modelId="{6255F58A-2BB1-43B3-9A62-28AACC303B7E}" type="presOf" srcId="{2BA1FF31-3B56-405C-83C6-ACBC8E3AC213}" destId="{461AA75C-1973-46B0-9B3C-A6F487292BA3}" srcOrd="1" destOrd="0" presId="urn:microsoft.com/office/officeart/2009/3/layout/HorizontalOrganizationChart"/>
    <dgm:cxn modelId="{E51DA090-A937-4E9A-BC11-B96D2ABAF55B}" type="presOf" srcId="{7376DBEF-5E77-451F-B5CF-37DA0CE52EE3}" destId="{ADF35F2E-8E6A-42E7-825D-144E7562405D}" srcOrd="0" destOrd="0" presId="urn:microsoft.com/office/officeart/2009/3/layout/HorizontalOrganizationChart"/>
    <dgm:cxn modelId="{16A938A2-5F9D-4092-93A8-3CEE0A1FCE6C}" srcId="{EB838477-A5E9-42F5-8CD1-F192AD2A3D13}" destId="{2BA1FF31-3B56-405C-83C6-ACBC8E3AC213}" srcOrd="0" destOrd="0" parTransId="{EE891244-FC93-431D-93EF-F5AA5CE03ACC}" sibTransId="{09D827B3-460B-4B49-8476-DA0BF2EDF93D}"/>
    <dgm:cxn modelId="{0CFFA7A5-CEBB-4499-8C35-7839CE16B09D}" srcId="{2BA1FF31-3B56-405C-83C6-ACBC8E3AC213}" destId="{624B56CB-29B9-41DD-A44F-57778F3E46C7}" srcOrd="0" destOrd="0" parTransId="{110BB3A4-A279-4568-B67D-810B810E72E8}" sibTransId="{6DF2A999-5677-448B-BF31-2CB93DA1A7BE}"/>
    <dgm:cxn modelId="{1B90C4A8-CB9F-4170-A1C2-134A491F6213}" srcId="{47EFAAEF-E288-44EF-B05C-D1DF491605D9}" destId="{CE2B0C01-06C3-4657-A71D-608AF2B82696}" srcOrd="0" destOrd="0" parTransId="{3A4FAA93-6C85-481D-BA8B-A61A0EEA26A5}" sibTransId="{C85E34D8-250F-4D6C-92B0-2CD212F9DDA8}"/>
    <dgm:cxn modelId="{003C9CAA-DB08-4324-B2E3-1E79A8C1914D}" type="presOf" srcId="{47EFAAEF-E288-44EF-B05C-D1DF491605D9}" destId="{34ADE648-C829-4451-8D10-8210C99A9DFB}" srcOrd="0" destOrd="0" presId="urn:microsoft.com/office/officeart/2009/3/layout/HorizontalOrganizationChart"/>
    <dgm:cxn modelId="{EACBD8AA-C72A-43FB-8587-CD2ED126D925}" type="presOf" srcId="{CE2B0C01-06C3-4657-A71D-608AF2B82696}" destId="{349C02A3-B80D-4AB2-AFAF-1ED966FFEB1D}" srcOrd="0" destOrd="0" presId="urn:microsoft.com/office/officeart/2009/3/layout/HorizontalOrganizationChart"/>
    <dgm:cxn modelId="{70409BB2-B805-4DA4-9EFE-3BB7F7175D45}" type="presOf" srcId="{2BA1FF31-3B56-405C-83C6-ACBC8E3AC213}" destId="{857E5B43-5E52-42F0-8347-F469FC569F21}" srcOrd="0" destOrd="0" presId="urn:microsoft.com/office/officeart/2009/3/layout/HorizontalOrganizationChart"/>
    <dgm:cxn modelId="{96B936B7-DFC2-4DED-8C30-72CD4E848C63}" type="presOf" srcId="{B6AD455D-703E-4FB5-A406-A3AD4232D154}" destId="{DA36D624-AE34-434A-859A-101D3B502E91}" srcOrd="1" destOrd="0" presId="urn:microsoft.com/office/officeart/2009/3/layout/HorizontalOrganizationChart"/>
    <dgm:cxn modelId="{F86CDEBA-3164-4A1F-857A-A3E32FEC4361}" type="presOf" srcId="{110BB3A4-A279-4568-B67D-810B810E72E8}" destId="{420E3708-B2BD-444E-854B-A371230C806A}" srcOrd="0" destOrd="0" presId="urn:microsoft.com/office/officeart/2009/3/layout/HorizontalOrganizationChart"/>
    <dgm:cxn modelId="{D29BD3C1-B477-4791-AE22-262DE7D821D5}" type="presOf" srcId="{CE2B0C01-06C3-4657-A71D-608AF2B82696}" destId="{BDCAA6A3-F09F-46A4-A98A-E065B11420A2}" srcOrd="1" destOrd="0" presId="urn:microsoft.com/office/officeart/2009/3/layout/HorizontalOrganizationChart"/>
    <dgm:cxn modelId="{4D7396C4-B55B-472F-BC0E-4B28DB79D435}" srcId="{624B56CB-29B9-41DD-A44F-57778F3E46C7}" destId="{49457BE7-CBB4-4FAB-9029-53B6DDB29AA7}" srcOrd="0" destOrd="0" parTransId="{7376DBEF-5E77-451F-B5CF-37DA0CE52EE3}" sibTransId="{31293EE5-D060-41E9-8E64-BCC38ABA30D9}"/>
    <dgm:cxn modelId="{06AD20C6-B017-4C9F-83FE-0B631F688629}" type="presOf" srcId="{624B56CB-29B9-41DD-A44F-57778F3E46C7}" destId="{4A2BEBB4-F937-4B49-85EF-F3380B4C52CC}" srcOrd="1" destOrd="0" presId="urn:microsoft.com/office/officeart/2009/3/layout/HorizontalOrganizationChart"/>
    <dgm:cxn modelId="{BCDC54CF-6929-438F-9118-5914F618EFF4}" type="presOf" srcId="{EB838477-A5E9-42F5-8CD1-F192AD2A3D13}" destId="{4F9F9844-9499-40F5-9430-6CF82D531C67}" srcOrd="0" destOrd="0" presId="urn:microsoft.com/office/officeart/2009/3/layout/HorizontalOrganizationChart"/>
    <dgm:cxn modelId="{6B6848DF-39A5-4F2C-BFBD-74323ADF9D64}" type="presOf" srcId="{49457BE7-CBB4-4FAB-9029-53B6DDB29AA7}" destId="{80708091-E135-43BA-855D-EB20A74F249B}" srcOrd="0" destOrd="0" presId="urn:microsoft.com/office/officeart/2009/3/layout/HorizontalOrganizationChart"/>
    <dgm:cxn modelId="{3197E4DF-F1FA-4BFE-9DB2-A01F158BAC8B}" type="presOf" srcId="{49457BE7-CBB4-4FAB-9029-53B6DDB29AA7}" destId="{A0C8D051-8A50-4BEA-B89E-4AA4F1D4C742}" srcOrd="1" destOrd="0" presId="urn:microsoft.com/office/officeart/2009/3/layout/HorizontalOrganizationChart"/>
    <dgm:cxn modelId="{D7B61AE2-7F29-49E0-8053-D71923923114}" type="presOf" srcId="{47EFAAEF-E288-44EF-B05C-D1DF491605D9}" destId="{24E49B44-3F51-428E-A26C-2E9ACD86D600}" srcOrd="1" destOrd="0" presId="urn:microsoft.com/office/officeart/2009/3/layout/HorizontalOrganizationChart"/>
    <dgm:cxn modelId="{B7D89DE9-6F35-48E3-976B-D24B3373675C}" type="presOf" srcId="{A088EC2D-F601-415C-A034-71E9F935B84A}" destId="{42E665D5-D2C7-4432-A6B9-E29A4B7E91D6}" srcOrd="0" destOrd="0" presId="urn:microsoft.com/office/officeart/2009/3/layout/HorizontalOrganizationChart"/>
    <dgm:cxn modelId="{6A3FC6EA-1237-433A-A07E-E8A1BBCE8844}" srcId="{B6AD455D-703E-4FB5-A406-A3AD4232D154}" destId="{199BE23E-6A82-4E21-AF01-8A3F8B4A2AD5}" srcOrd="0" destOrd="0" parTransId="{AC3A9202-852D-408A-84DE-4A4E6E3FB8B1}" sibTransId="{2646A518-1451-48F0-A3E2-587AF0658C18}"/>
    <dgm:cxn modelId="{C2D8C2F9-B704-47DD-B2F7-6AC0A683C4C5}" type="presOf" srcId="{3A4FAA93-6C85-481D-BA8B-A61A0EEA26A5}" destId="{E83B09ED-7B56-4B2A-A852-C7D8DE84C404}" srcOrd="0" destOrd="0" presId="urn:microsoft.com/office/officeart/2009/3/layout/HorizontalOrganizationChart"/>
    <dgm:cxn modelId="{4F3B2E88-F035-4106-80E4-7AA564CC8075}" type="presParOf" srcId="{4F9F9844-9499-40F5-9430-6CF82D531C67}" destId="{8C7E96EE-1A3D-43FD-BB61-F3DF8770EFCD}" srcOrd="0" destOrd="0" presId="urn:microsoft.com/office/officeart/2009/3/layout/HorizontalOrganizationChart"/>
    <dgm:cxn modelId="{7E6900F8-0CB8-4DAA-AFF3-F6A5EB3463DA}" type="presParOf" srcId="{8C7E96EE-1A3D-43FD-BB61-F3DF8770EFCD}" destId="{CA9D0C54-699B-4262-96E5-F4CBB143BF21}" srcOrd="0" destOrd="0" presId="urn:microsoft.com/office/officeart/2009/3/layout/HorizontalOrganizationChart"/>
    <dgm:cxn modelId="{6D03354C-B069-40FA-A840-3F63D5334E35}" type="presParOf" srcId="{CA9D0C54-699B-4262-96E5-F4CBB143BF21}" destId="{857E5B43-5E52-42F0-8347-F469FC569F21}" srcOrd="0" destOrd="0" presId="urn:microsoft.com/office/officeart/2009/3/layout/HorizontalOrganizationChart"/>
    <dgm:cxn modelId="{0D7A1D05-96BD-40F9-ADE4-DDE467E7957B}" type="presParOf" srcId="{CA9D0C54-699B-4262-96E5-F4CBB143BF21}" destId="{461AA75C-1973-46B0-9B3C-A6F487292BA3}" srcOrd="1" destOrd="0" presId="urn:microsoft.com/office/officeart/2009/3/layout/HorizontalOrganizationChart"/>
    <dgm:cxn modelId="{EA2C391D-3C9E-404C-BCE2-AA0FE0A3A965}" type="presParOf" srcId="{8C7E96EE-1A3D-43FD-BB61-F3DF8770EFCD}" destId="{D952FA57-99A2-4FBC-9D7B-9E11757314ED}" srcOrd="1" destOrd="0" presId="urn:microsoft.com/office/officeart/2009/3/layout/HorizontalOrganizationChart"/>
    <dgm:cxn modelId="{6EC25C13-35F4-4BC7-8EE5-B19A0BE1B2DD}" type="presParOf" srcId="{D952FA57-99A2-4FBC-9D7B-9E11757314ED}" destId="{420E3708-B2BD-444E-854B-A371230C806A}" srcOrd="0" destOrd="0" presId="urn:microsoft.com/office/officeart/2009/3/layout/HorizontalOrganizationChart"/>
    <dgm:cxn modelId="{9A0B820F-9C64-45B1-9173-84D3C86461C2}" type="presParOf" srcId="{D952FA57-99A2-4FBC-9D7B-9E11757314ED}" destId="{9CB163E7-21AA-4D32-8E8D-A5B9BC43025F}" srcOrd="1" destOrd="0" presId="urn:microsoft.com/office/officeart/2009/3/layout/HorizontalOrganizationChart"/>
    <dgm:cxn modelId="{E28F459C-3BF1-45D3-B7D0-D4E043E5161B}" type="presParOf" srcId="{9CB163E7-21AA-4D32-8E8D-A5B9BC43025F}" destId="{DCC074A6-A0D5-4F8E-BA29-3DD37ECB717F}" srcOrd="0" destOrd="0" presId="urn:microsoft.com/office/officeart/2009/3/layout/HorizontalOrganizationChart"/>
    <dgm:cxn modelId="{26C0AB1A-DD51-43E9-BC75-0AF671762755}" type="presParOf" srcId="{DCC074A6-A0D5-4F8E-BA29-3DD37ECB717F}" destId="{FFFF0D0D-7EE4-41A5-BF43-214247657AA8}" srcOrd="0" destOrd="0" presId="urn:microsoft.com/office/officeart/2009/3/layout/HorizontalOrganizationChart"/>
    <dgm:cxn modelId="{357C1D58-94A8-435F-AAFC-42457D5A5324}" type="presParOf" srcId="{DCC074A6-A0D5-4F8E-BA29-3DD37ECB717F}" destId="{4A2BEBB4-F937-4B49-85EF-F3380B4C52CC}" srcOrd="1" destOrd="0" presId="urn:microsoft.com/office/officeart/2009/3/layout/HorizontalOrganizationChart"/>
    <dgm:cxn modelId="{CBC12D92-AA4F-41F7-A440-482449E5D9E3}" type="presParOf" srcId="{9CB163E7-21AA-4D32-8E8D-A5B9BC43025F}" destId="{DCDE3DF1-3242-4FE9-AEEB-CDCB4BA51A6C}" srcOrd="1" destOrd="0" presId="urn:microsoft.com/office/officeart/2009/3/layout/HorizontalOrganizationChart"/>
    <dgm:cxn modelId="{9BF51F6D-8DB6-4201-B840-46103D32E57C}" type="presParOf" srcId="{DCDE3DF1-3242-4FE9-AEEB-CDCB4BA51A6C}" destId="{ADF35F2E-8E6A-42E7-825D-144E7562405D}" srcOrd="0" destOrd="0" presId="urn:microsoft.com/office/officeart/2009/3/layout/HorizontalOrganizationChart"/>
    <dgm:cxn modelId="{CED51EDA-34EB-4175-862B-24BA53336F08}" type="presParOf" srcId="{DCDE3DF1-3242-4FE9-AEEB-CDCB4BA51A6C}" destId="{337C37CB-3317-4FD3-9ECA-357744616E3D}" srcOrd="1" destOrd="0" presId="urn:microsoft.com/office/officeart/2009/3/layout/HorizontalOrganizationChart"/>
    <dgm:cxn modelId="{0E1A0D66-948B-4BB9-BC99-40D959E17D32}" type="presParOf" srcId="{337C37CB-3317-4FD3-9ECA-357744616E3D}" destId="{BE0ACC83-E7DB-4E75-B3B6-BF8A63246635}" srcOrd="0" destOrd="0" presId="urn:microsoft.com/office/officeart/2009/3/layout/HorizontalOrganizationChart"/>
    <dgm:cxn modelId="{5E3893D6-C41C-4CAC-B658-0064BCF50F8E}" type="presParOf" srcId="{BE0ACC83-E7DB-4E75-B3B6-BF8A63246635}" destId="{80708091-E135-43BA-855D-EB20A74F249B}" srcOrd="0" destOrd="0" presId="urn:microsoft.com/office/officeart/2009/3/layout/HorizontalOrganizationChart"/>
    <dgm:cxn modelId="{E214FDF9-174C-45F9-83EB-6D6ECAE61107}" type="presParOf" srcId="{BE0ACC83-E7DB-4E75-B3B6-BF8A63246635}" destId="{A0C8D051-8A50-4BEA-B89E-4AA4F1D4C742}" srcOrd="1" destOrd="0" presId="urn:microsoft.com/office/officeart/2009/3/layout/HorizontalOrganizationChart"/>
    <dgm:cxn modelId="{AD47A87C-DBE0-4A2E-9273-95CB5A0F74E8}" type="presParOf" srcId="{337C37CB-3317-4FD3-9ECA-357744616E3D}" destId="{9F02833F-D186-4BF3-8D4A-39390B8D65D9}" srcOrd="1" destOrd="0" presId="urn:microsoft.com/office/officeart/2009/3/layout/HorizontalOrganizationChart"/>
    <dgm:cxn modelId="{2A7D3A59-EC7D-4B5D-B8F9-A1D84A68A07D}" type="presParOf" srcId="{337C37CB-3317-4FD3-9ECA-357744616E3D}" destId="{8EF6F6A4-0E2D-47BB-8678-BD2A34FE46D1}" srcOrd="2" destOrd="0" presId="urn:microsoft.com/office/officeart/2009/3/layout/HorizontalOrganizationChart"/>
    <dgm:cxn modelId="{5FE44473-448E-496C-8764-631103BECB78}" type="presParOf" srcId="{9CB163E7-21AA-4D32-8E8D-A5B9BC43025F}" destId="{9D6E0007-AF83-48B2-B9ED-8DD257950DA6}" srcOrd="2" destOrd="0" presId="urn:microsoft.com/office/officeart/2009/3/layout/HorizontalOrganizationChart"/>
    <dgm:cxn modelId="{97C7DCD9-CB02-473E-A3A7-21AB1E168ED0}" type="presParOf" srcId="{D952FA57-99A2-4FBC-9D7B-9E11757314ED}" destId="{42E665D5-D2C7-4432-A6B9-E29A4B7E91D6}" srcOrd="2" destOrd="0" presId="urn:microsoft.com/office/officeart/2009/3/layout/HorizontalOrganizationChart"/>
    <dgm:cxn modelId="{2B604BFC-FEFD-44EE-BADA-6949C86C6159}" type="presParOf" srcId="{D952FA57-99A2-4FBC-9D7B-9E11757314ED}" destId="{DECE48F7-7732-43FF-AB99-C964CB2B989D}" srcOrd="3" destOrd="0" presId="urn:microsoft.com/office/officeart/2009/3/layout/HorizontalOrganizationChart"/>
    <dgm:cxn modelId="{C955C4DC-1A82-4274-9D1D-5C7BD81B556D}" type="presParOf" srcId="{DECE48F7-7732-43FF-AB99-C964CB2B989D}" destId="{F5BB3170-22BE-44EF-B319-ACDD4AD1F084}" srcOrd="0" destOrd="0" presId="urn:microsoft.com/office/officeart/2009/3/layout/HorizontalOrganizationChart"/>
    <dgm:cxn modelId="{F2A6344C-8300-492E-8093-1A47F0E91D6E}" type="presParOf" srcId="{F5BB3170-22BE-44EF-B319-ACDD4AD1F084}" destId="{34ADE648-C829-4451-8D10-8210C99A9DFB}" srcOrd="0" destOrd="0" presId="urn:microsoft.com/office/officeart/2009/3/layout/HorizontalOrganizationChart"/>
    <dgm:cxn modelId="{011F5B9D-6F2F-48C0-82D1-5D6AB7AA03D8}" type="presParOf" srcId="{F5BB3170-22BE-44EF-B319-ACDD4AD1F084}" destId="{24E49B44-3F51-428E-A26C-2E9ACD86D600}" srcOrd="1" destOrd="0" presId="urn:microsoft.com/office/officeart/2009/3/layout/HorizontalOrganizationChart"/>
    <dgm:cxn modelId="{4261CCF8-B821-4F6D-9952-55E258D9E197}" type="presParOf" srcId="{DECE48F7-7732-43FF-AB99-C964CB2B989D}" destId="{88CFAC75-1745-458E-8F16-9278F207EE5B}" srcOrd="1" destOrd="0" presId="urn:microsoft.com/office/officeart/2009/3/layout/HorizontalOrganizationChart"/>
    <dgm:cxn modelId="{B01879F8-F1B1-426F-A29E-EA69D69D666F}" type="presParOf" srcId="{88CFAC75-1745-458E-8F16-9278F207EE5B}" destId="{E83B09ED-7B56-4B2A-A852-C7D8DE84C404}" srcOrd="0" destOrd="0" presId="urn:microsoft.com/office/officeart/2009/3/layout/HorizontalOrganizationChart"/>
    <dgm:cxn modelId="{C48B35E2-4732-46B5-B5E9-3CF62000D885}" type="presParOf" srcId="{88CFAC75-1745-458E-8F16-9278F207EE5B}" destId="{D88DB52E-8C8B-416C-B949-B5C8E0DC8711}" srcOrd="1" destOrd="0" presId="urn:microsoft.com/office/officeart/2009/3/layout/HorizontalOrganizationChart"/>
    <dgm:cxn modelId="{618AC486-B09B-4401-B580-2985641BB17F}" type="presParOf" srcId="{D88DB52E-8C8B-416C-B949-B5C8E0DC8711}" destId="{9ECB19A7-30C6-4618-A6B3-1777AD796EA3}" srcOrd="0" destOrd="0" presId="urn:microsoft.com/office/officeart/2009/3/layout/HorizontalOrganizationChart"/>
    <dgm:cxn modelId="{95809B18-A8D7-4E78-8496-832DC9AE0CC3}" type="presParOf" srcId="{9ECB19A7-30C6-4618-A6B3-1777AD796EA3}" destId="{349C02A3-B80D-4AB2-AFAF-1ED966FFEB1D}" srcOrd="0" destOrd="0" presId="urn:microsoft.com/office/officeart/2009/3/layout/HorizontalOrganizationChart"/>
    <dgm:cxn modelId="{61CE306E-80BD-4416-8E03-0D104C087CFA}" type="presParOf" srcId="{9ECB19A7-30C6-4618-A6B3-1777AD796EA3}" destId="{BDCAA6A3-F09F-46A4-A98A-E065B11420A2}" srcOrd="1" destOrd="0" presId="urn:microsoft.com/office/officeart/2009/3/layout/HorizontalOrganizationChart"/>
    <dgm:cxn modelId="{CCE7591D-FA14-412A-B21F-F626ADE6761D}" type="presParOf" srcId="{D88DB52E-8C8B-416C-B949-B5C8E0DC8711}" destId="{20D4A4ED-DDA1-456F-A697-B4E755A8CAB8}" srcOrd="1" destOrd="0" presId="urn:microsoft.com/office/officeart/2009/3/layout/HorizontalOrganizationChart"/>
    <dgm:cxn modelId="{DC5B1448-5814-4909-851F-F6FA72744691}" type="presParOf" srcId="{D88DB52E-8C8B-416C-B949-B5C8E0DC8711}" destId="{77489930-B67E-4B93-9D7C-CF0DE9E6C91A}" srcOrd="2" destOrd="0" presId="urn:microsoft.com/office/officeart/2009/3/layout/HorizontalOrganizationChart"/>
    <dgm:cxn modelId="{BAF9925B-1D79-492E-BD43-1BEFEA1FD674}" type="presParOf" srcId="{DECE48F7-7732-43FF-AB99-C964CB2B989D}" destId="{0D4003FF-A0BF-4BD2-BBFE-59DF63B50ACB}" srcOrd="2" destOrd="0" presId="urn:microsoft.com/office/officeart/2009/3/layout/HorizontalOrganizationChart"/>
    <dgm:cxn modelId="{1AE9DEA7-B204-4860-BCC1-9907586FDBED}" type="presParOf" srcId="{D952FA57-99A2-4FBC-9D7B-9E11757314ED}" destId="{C23BFF4B-3D41-4CA4-92B6-8AC49610ACA9}" srcOrd="4" destOrd="0" presId="urn:microsoft.com/office/officeart/2009/3/layout/HorizontalOrganizationChart"/>
    <dgm:cxn modelId="{ED4E39DA-422B-4109-AE99-31E9D51675A3}" type="presParOf" srcId="{D952FA57-99A2-4FBC-9D7B-9E11757314ED}" destId="{65FFA074-A172-4123-BF4B-08A40867C680}" srcOrd="5" destOrd="0" presId="urn:microsoft.com/office/officeart/2009/3/layout/HorizontalOrganizationChart"/>
    <dgm:cxn modelId="{D530D516-4084-4161-8E4A-0D7653D1544A}" type="presParOf" srcId="{65FFA074-A172-4123-BF4B-08A40867C680}" destId="{462F7188-C15F-4430-BAA7-2A7212A6F2FF}" srcOrd="0" destOrd="0" presId="urn:microsoft.com/office/officeart/2009/3/layout/HorizontalOrganizationChart"/>
    <dgm:cxn modelId="{F2CD16E6-FB56-4FFA-A249-667B04B84897}" type="presParOf" srcId="{462F7188-C15F-4430-BAA7-2A7212A6F2FF}" destId="{55258BA0-C635-4153-B2CE-9292C4C78C79}" srcOrd="0" destOrd="0" presId="urn:microsoft.com/office/officeart/2009/3/layout/HorizontalOrganizationChart"/>
    <dgm:cxn modelId="{1DADC476-5CBA-4224-99CE-2F82ED02B6E2}" type="presParOf" srcId="{462F7188-C15F-4430-BAA7-2A7212A6F2FF}" destId="{DA36D624-AE34-434A-859A-101D3B502E91}" srcOrd="1" destOrd="0" presId="urn:microsoft.com/office/officeart/2009/3/layout/HorizontalOrganizationChart"/>
    <dgm:cxn modelId="{9F156325-1AA0-4556-A624-832510A40E2A}" type="presParOf" srcId="{65FFA074-A172-4123-BF4B-08A40867C680}" destId="{D51EDF18-949F-493C-A295-178C891FE742}" srcOrd="1" destOrd="0" presId="urn:microsoft.com/office/officeart/2009/3/layout/HorizontalOrganizationChart"/>
    <dgm:cxn modelId="{94C488FF-24EF-457A-83A3-0F17C13D25C5}" type="presParOf" srcId="{D51EDF18-949F-493C-A295-178C891FE742}" destId="{89D3934E-0847-43BC-BD7E-24210A840022}" srcOrd="0" destOrd="0" presId="urn:microsoft.com/office/officeart/2009/3/layout/HorizontalOrganizationChart"/>
    <dgm:cxn modelId="{DA6C0DEA-1418-4CF9-A0CA-4E7B0C7DEBB6}" type="presParOf" srcId="{D51EDF18-949F-493C-A295-178C891FE742}" destId="{2D2DCDF9-EE06-4C6C-AAE7-8189C8AB9B9C}" srcOrd="1" destOrd="0" presId="urn:microsoft.com/office/officeart/2009/3/layout/HorizontalOrganizationChart"/>
    <dgm:cxn modelId="{61C159A8-5FB0-4C3D-A11E-063E5A980E03}" type="presParOf" srcId="{2D2DCDF9-EE06-4C6C-AAE7-8189C8AB9B9C}" destId="{F183A871-13E4-4428-BCCE-B392C6F916D9}" srcOrd="0" destOrd="0" presId="urn:microsoft.com/office/officeart/2009/3/layout/HorizontalOrganizationChart"/>
    <dgm:cxn modelId="{A9469D59-8E1A-4C2F-94D9-72D9C8F1FD08}" type="presParOf" srcId="{F183A871-13E4-4428-BCCE-B392C6F916D9}" destId="{64E71925-949F-4408-BC43-26949CD04C7B}" srcOrd="0" destOrd="0" presId="urn:microsoft.com/office/officeart/2009/3/layout/HorizontalOrganizationChart"/>
    <dgm:cxn modelId="{4332CC0B-A96E-4BE3-AC9D-2C32C1FEB98F}" type="presParOf" srcId="{F183A871-13E4-4428-BCCE-B392C6F916D9}" destId="{39D00E6C-5789-4B2D-88DE-42D053E1BDDA}" srcOrd="1" destOrd="0" presId="urn:microsoft.com/office/officeart/2009/3/layout/HorizontalOrganizationChart"/>
    <dgm:cxn modelId="{E233AC97-1077-4192-B3D5-22AF0AAB9193}" type="presParOf" srcId="{2D2DCDF9-EE06-4C6C-AAE7-8189C8AB9B9C}" destId="{CBFEBC8D-61EE-4716-8CC3-D0CE2ED52A2A}" srcOrd="1" destOrd="0" presId="urn:microsoft.com/office/officeart/2009/3/layout/HorizontalOrganizationChart"/>
    <dgm:cxn modelId="{A5D0E799-05B4-4D53-819D-E1F42C2A90D6}" type="presParOf" srcId="{2D2DCDF9-EE06-4C6C-AAE7-8189C8AB9B9C}" destId="{0BB5672F-252D-4144-9AC7-1E0309018A65}" srcOrd="2" destOrd="0" presId="urn:microsoft.com/office/officeart/2009/3/layout/HorizontalOrganizationChart"/>
    <dgm:cxn modelId="{64D2FD01-28C8-43FC-BB07-27380C64608C}" type="presParOf" srcId="{65FFA074-A172-4123-BF4B-08A40867C680}" destId="{D78DFDBA-DF8C-4448-834D-EC1B73310D50}" srcOrd="2" destOrd="0" presId="urn:microsoft.com/office/officeart/2009/3/layout/HorizontalOrganizationChart"/>
    <dgm:cxn modelId="{FB3C8352-1647-46DC-86F7-FCD76DBFF87B}" type="presParOf" srcId="{8C7E96EE-1A3D-43FD-BB61-F3DF8770EFCD}" destId="{A621A825-C068-4830-BC54-BB99F8D12B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9310F-577F-45C9-9D56-0239F2DEA479}">
      <dsp:nvSpPr>
        <dsp:cNvPr id="0" name=""/>
        <dsp:cNvSpPr/>
      </dsp:nvSpPr>
      <dsp:spPr>
        <a:xfrm>
          <a:off x="312248" y="1013912"/>
          <a:ext cx="966111" cy="966111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43F17-632D-4C10-A77A-96D3EB2EEA85}">
      <dsp:nvSpPr>
        <dsp:cNvPr id="0" name=""/>
        <dsp:cNvSpPr/>
      </dsp:nvSpPr>
      <dsp:spPr>
        <a:xfrm>
          <a:off x="518141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ACE2-1475-45AA-9C6B-09EC543134A2}">
      <dsp:nvSpPr>
        <dsp:cNvPr id="0" name=""/>
        <dsp:cNvSpPr/>
      </dsp:nvSpPr>
      <dsp:spPr>
        <a:xfrm>
          <a:off x="3410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5">
                  <a:lumMod val="75000"/>
                </a:schemeClr>
              </a:solidFill>
            </a:rPr>
            <a:t>Airnow.gov </a:t>
          </a:r>
          <a:r>
            <a:rPr lang="en-US" sz="1800" kern="1200" dirty="0" err="1">
              <a:solidFill>
                <a:schemeClr val="accent5">
                  <a:lumMod val="75000"/>
                </a:schemeClr>
              </a:solidFill>
            </a:rPr>
            <a:t>api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410" y="2280943"/>
        <a:ext cx="1583789" cy="633515"/>
      </dsp:txXfrm>
    </dsp:sp>
    <dsp:sp modelId="{9A9EB904-C1F9-4595-A0EA-9ABD71CC9668}">
      <dsp:nvSpPr>
        <dsp:cNvPr id="0" name=""/>
        <dsp:cNvSpPr/>
      </dsp:nvSpPr>
      <dsp:spPr>
        <a:xfrm>
          <a:off x="2173201" y="1013912"/>
          <a:ext cx="966111" cy="966111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8A02-E97A-4A0A-A33D-7E79436C5ADF}">
      <dsp:nvSpPr>
        <dsp:cNvPr id="0" name=""/>
        <dsp:cNvSpPr/>
      </dsp:nvSpPr>
      <dsp:spPr>
        <a:xfrm>
          <a:off x="2379093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1D75C-AFE2-465C-957C-2FF2948776D6}">
      <dsp:nvSpPr>
        <dsp:cNvPr id="0" name=""/>
        <dsp:cNvSpPr/>
      </dsp:nvSpPr>
      <dsp:spPr>
        <a:xfrm>
          <a:off x="1864362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</a:rPr>
            <a:t>CSV output of AQI data</a:t>
          </a:r>
        </a:p>
      </dsp:txBody>
      <dsp:txXfrm>
        <a:off x="1864362" y="2280943"/>
        <a:ext cx="1583789" cy="633515"/>
      </dsp:txXfrm>
    </dsp:sp>
    <dsp:sp modelId="{94BE0F44-2353-4012-BAC5-9128FCF8CE0D}">
      <dsp:nvSpPr>
        <dsp:cNvPr id="0" name=""/>
        <dsp:cNvSpPr/>
      </dsp:nvSpPr>
      <dsp:spPr>
        <a:xfrm>
          <a:off x="4034153" y="1013912"/>
          <a:ext cx="966111" cy="966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69D2E-47BB-4197-865D-6C43D81E379C}">
      <dsp:nvSpPr>
        <dsp:cNvPr id="0" name=""/>
        <dsp:cNvSpPr/>
      </dsp:nvSpPr>
      <dsp:spPr>
        <a:xfrm>
          <a:off x="4240045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E3AAA-6E63-43E5-B064-9B88FC8939B5}">
      <dsp:nvSpPr>
        <dsp:cNvPr id="0" name=""/>
        <dsp:cNvSpPr/>
      </dsp:nvSpPr>
      <dsp:spPr>
        <a:xfrm>
          <a:off x="3725314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Postgres Database</a:t>
          </a:r>
        </a:p>
      </dsp:txBody>
      <dsp:txXfrm>
        <a:off x="3725314" y="2280943"/>
        <a:ext cx="1583789" cy="633515"/>
      </dsp:txXfrm>
    </dsp:sp>
    <dsp:sp modelId="{7C32515D-8F12-4B6E-9BE5-AB1C3673AEE8}">
      <dsp:nvSpPr>
        <dsp:cNvPr id="0" name=""/>
        <dsp:cNvSpPr/>
      </dsp:nvSpPr>
      <dsp:spPr>
        <a:xfrm>
          <a:off x="5895105" y="1013912"/>
          <a:ext cx="966111" cy="966111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D418-983E-48E4-9BDB-96B70A4C76A1}">
      <dsp:nvSpPr>
        <dsp:cNvPr id="0" name=""/>
        <dsp:cNvSpPr/>
      </dsp:nvSpPr>
      <dsp:spPr>
        <a:xfrm>
          <a:off x="6100997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34FE6-60FD-4862-B854-D6A32655B964}">
      <dsp:nvSpPr>
        <dsp:cNvPr id="0" name=""/>
        <dsp:cNvSpPr/>
      </dsp:nvSpPr>
      <dsp:spPr>
        <a:xfrm>
          <a:off x="5586266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3"/>
              </a:solidFill>
            </a:rPr>
            <a:t>Flask app</a:t>
          </a:r>
        </a:p>
      </dsp:txBody>
      <dsp:txXfrm>
        <a:off x="5586266" y="2280943"/>
        <a:ext cx="1583789" cy="633515"/>
      </dsp:txXfrm>
    </dsp:sp>
    <dsp:sp modelId="{86DD69BE-E6F5-4F71-9ED6-D74179D3046C}">
      <dsp:nvSpPr>
        <dsp:cNvPr id="0" name=""/>
        <dsp:cNvSpPr/>
      </dsp:nvSpPr>
      <dsp:spPr>
        <a:xfrm>
          <a:off x="7756057" y="1013912"/>
          <a:ext cx="966111" cy="966111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68BF-522E-4BEE-94C8-9F49059660CA}">
      <dsp:nvSpPr>
        <dsp:cNvPr id="0" name=""/>
        <dsp:cNvSpPr/>
      </dsp:nvSpPr>
      <dsp:spPr>
        <a:xfrm>
          <a:off x="7961950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090EB-ABC3-45CE-A273-76380453A946}">
      <dsp:nvSpPr>
        <dsp:cNvPr id="0" name=""/>
        <dsp:cNvSpPr/>
      </dsp:nvSpPr>
      <dsp:spPr>
        <a:xfrm>
          <a:off x="7447218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4 JS, 1 html, 1CSS file</a:t>
          </a:r>
        </a:p>
      </dsp:txBody>
      <dsp:txXfrm>
        <a:off x="7447218" y="2280943"/>
        <a:ext cx="1583789" cy="633515"/>
      </dsp:txXfrm>
    </dsp:sp>
    <dsp:sp modelId="{790B6E31-4628-4F86-9D01-FC6BA90AF0AF}">
      <dsp:nvSpPr>
        <dsp:cNvPr id="0" name=""/>
        <dsp:cNvSpPr/>
      </dsp:nvSpPr>
      <dsp:spPr>
        <a:xfrm>
          <a:off x="9617009" y="1013912"/>
          <a:ext cx="966111" cy="966111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ADAF-E6D2-46AE-9853-78A320678F95}">
      <dsp:nvSpPr>
        <dsp:cNvPr id="0" name=""/>
        <dsp:cNvSpPr/>
      </dsp:nvSpPr>
      <dsp:spPr>
        <a:xfrm>
          <a:off x="9822902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33F76-FC71-4E7F-9CAE-EE7ABBC6CBDA}">
      <dsp:nvSpPr>
        <dsp:cNvPr id="0" name=""/>
        <dsp:cNvSpPr/>
      </dsp:nvSpPr>
      <dsp:spPr>
        <a:xfrm>
          <a:off x="9308170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</a:rPr>
            <a:t>User Dashboard</a:t>
          </a:r>
        </a:p>
      </dsp:txBody>
      <dsp:txXfrm>
        <a:off x="9308170" y="2280943"/>
        <a:ext cx="1583789" cy="63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3934E-0847-43BC-BD7E-24210A840022}">
      <dsp:nvSpPr>
        <dsp:cNvPr id="0" name=""/>
        <dsp:cNvSpPr/>
      </dsp:nvSpPr>
      <dsp:spPr>
        <a:xfrm>
          <a:off x="6337705" y="2091009"/>
          <a:ext cx="559269" cy="1245020"/>
        </a:xfrm>
        <a:custGeom>
          <a:avLst/>
          <a:gdLst/>
          <a:ahLst/>
          <a:cxnLst/>
          <a:rect l="0" t="0" r="0" b="0"/>
          <a:pathLst>
            <a:path>
              <a:moveTo>
                <a:pt x="0" y="1245020"/>
              </a:moveTo>
              <a:lnTo>
                <a:pt x="271327" y="1245020"/>
              </a:lnTo>
              <a:lnTo>
                <a:pt x="271327" y="0"/>
              </a:lnTo>
              <a:lnTo>
                <a:pt x="559269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BFF4B-3D41-4CA4-92B6-8AC49610ACA9}">
      <dsp:nvSpPr>
        <dsp:cNvPr id="0" name=""/>
        <dsp:cNvSpPr/>
      </dsp:nvSpPr>
      <dsp:spPr>
        <a:xfrm>
          <a:off x="2882406" y="2097880"/>
          <a:ext cx="575883" cy="123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941" y="0"/>
              </a:lnTo>
              <a:lnTo>
                <a:pt x="287941" y="1238148"/>
              </a:lnTo>
              <a:lnTo>
                <a:pt x="575883" y="1238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B09ED-7B56-4B2A-A852-C7D8DE84C404}">
      <dsp:nvSpPr>
        <dsp:cNvPr id="0" name=""/>
        <dsp:cNvSpPr/>
      </dsp:nvSpPr>
      <dsp:spPr>
        <a:xfrm>
          <a:off x="6337705" y="2049043"/>
          <a:ext cx="6062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837"/>
              </a:moveTo>
              <a:lnTo>
                <a:pt x="318261" y="48837"/>
              </a:lnTo>
              <a:lnTo>
                <a:pt x="318261" y="45720"/>
              </a:lnTo>
              <a:lnTo>
                <a:pt x="606203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5D5-D2C7-4432-A6B9-E29A4B7E91D6}">
      <dsp:nvSpPr>
        <dsp:cNvPr id="0" name=""/>
        <dsp:cNvSpPr/>
      </dsp:nvSpPr>
      <dsp:spPr>
        <a:xfrm>
          <a:off x="2882406" y="2052160"/>
          <a:ext cx="575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883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35F2E-8E6A-42E7-825D-144E7562405D}">
      <dsp:nvSpPr>
        <dsp:cNvPr id="0" name=""/>
        <dsp:cNvSpPr/>
      </dsp:nvSpPr>
      <dsp:spPr>
        <a:xfrm>
          <a:off x="6337705" y="859732"/>
          <a:ext cx="571017" cy="124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075" y="0"/>
              </a:lnTo>
              <a:lnTo>
                <a:pt x="283075" y="1244299"/>
              </a:lnTo>
              <a:lnTo>
                <a:pt x="571017" y="1244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E3708-B2BD-444E-854B-A371230C806A}">
      <dsp:nvSpPr>
        <dsp:cNvPr id="0" name=""/>
        <dsp:cNvSpPr/>
      </dsp:nvSpPr>
      <dsp:spPr>
        <a:xfrm>
          <a:off x="2882406" y="859732"/>
          <a:ext cx="575883" cy="1238148"/>
        </a:xfrm>
        <a:custGeom>
          <a:avLst/>
          <a:gdLst/>
          <a:ahLst/>
          <a:cxnLst/>
          <a:rect l="0" t="0" r="0" b="0"/>
          <a:pathLst>
            <a:path>
              <a:moveTo>
                <a:pt x="0" y="1238148"/>
              </a:moveTo>
              <a:lnTo>
                <a:pt x="287941" y="1238148"/>
              </a:lnTo>
              <a:lnTo>
                <a:pt x="287941" y="0"/>
              </a:lnTo>
              <a:lnTo>
                <a:pt x="57588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5B43-5E52-42F0-8347-F469FC569F21}">
      <dsp:nvSpPr>
        <dsp:cNvPr id="0" name=""/>
        <dsp:cNvSpPr/>
      </dsp:nvSpPr>
      <dsp:spPr>
        <a:xfrm>
          <a:off x="2990" y="1658770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Flask App</a:t>
          </a:r>
        </a:p>
      </dsp:txBody>
      <dsp:txXfrm>
        <a:off x="2990" y="1658770"/>
        <a:ext cx="2879416" cy="878221"/>
      </dsp:txXfrm>
    </dsp:sp>
    <dsp:sp modelId="{FFFF0D0D-7EE4-41A5-BF43-214247657AA8}">
      <dsp:nvSpPr>
        <dsp:cNvPr id="0" name=""/>
        <dsp:cNvSpPr/>
      </dsp:nvSpPr>
      <dsp:spPr>
        <a:xfrm>
          <a:off x="3458289" y="420621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 JavaScript Files</a:t>
          </a:r>
        </a:p>
      </dsp:txBody>
      <dsp:txXfrm>
        <a:off x="3458289" y="420621"/>
        <a:ext cx="2879416" cy="878221"/>
      </dsp:txXfrm>
    </dsp:sp>
    <dsp:sp modelId="{80708091-E135-43BA-855D-EB20A74F249B}">
      <dsp:nvSpPr>
        <dsp:cNvPr id="0" name=""/>
        <dsp:cNvSpPr/>
      </dsp:nvSpPr>
      <dsp:spPr>
        <a:xfrm>
          <a:off x="6908722" y="1708647"/>
          <a:ext cx="1651978" cy="79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08722" y="1708647"/>
        <a:ext cx="1651978" cy="790768"/>
      </dsp:txXfrm>
    </dsp:sp>
    <dsp:sp modelId="{34ADE648-C829-4451-8D10-8210C99A9DFB}">
      <dsp:nvSpPr>
        <dsp:cNvPr id="0" name=""/>
        <dsp:cNvSpPr/>
      </dsp:nvSpPr>
      <dsp:spPr>
        <a:xfrm>
          <a:off x="3458289" y="1658770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 HTML File</a:t>
          </a:r>
        </a:p>
      </dsp:txBody>
      <dsp:txXfrm>
        <a:off x="3458289" y="1658770"/>
        <a:ext cx="2879416" cy="878221"/>
      </dsp:txXfrm>
    </dsp:sp>
    <dsp:sp modelId="{349C02A3-B80D-4AB2-AFAF-1ED966FFEB1D}">
      <dsp:nvSpPr>
        <dsp:cNvPr id="0" name=""/>
        <dsp:cNvSpPr/>
      </dsp:nvSpPr>
      <dsp:spPr>
        <a:xfrm>
          <a:off x="6943909" y="1775916"/>
          <a:ext cx="1670867" cy="637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43909" y="1775916"/>
        <a:ext cx="1670867" cy="637694"/>
      </dsp:txXfrm>
    </dsp:sp>
    <dsp:sp modelId="{55258BA0-C635-4153-B2CE-9292C4C78C79}">
      <dsp:nvSpPr>
        <dsp:cNvPr id="0" name=""/>
        <dsp:cNvSpPr/>
      </dsp:nvSpPr>
      <dsp:spPr>
        <a:xfrm>
          <a:off x="3458289" y="2896918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 CSS File</a:t>
          </a:r>
        </a:p>
      </dsp:txBody>
      <dsp:txXfrm>
        <a:off x="3458289" y="2896918"/>
        <a:ext cx="2879416" cy="878221"/>
      </dsp:txXfrm>
    </dsp:sp>
    <dsp:sp modelId="{64E71925-949F-4408-BC43-26949CD04C7B}">
      <dsp:nvSpPr>
        <dsp:cNvPr id="0" name=""/>
        <dsp:cNvSpPr/>
      </dsp:nvSpPr>
      <dsp:spPr>
        <a:xfrm>
          <a:off x="6896974" y="1664136"/>
          <a:ext cx="2370105" cy="853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Dashboard</a:t>
          </a:r>
        </a:p>
      </dsp:txBody>
      <dsp:txXfrm>
        <a:off x="6896974" y="1664136"/>
        <a:ext cx="2370105" cy="85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99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1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760CB-0DCE-4745-900A-348ECF1A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U.S. Air Quality 2015-Present </a:t>
            </a: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11992-870F-4720-A05E-AACB687A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3319680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Project group 1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Joey </a:t>
            </a:r>
            <a:r>
              <a:rPr lang="en-US" dirty="0" err="1">
                <a:solidFill>
                  <a:schemeClr val="tx1"/>
                </a:solidFill>
              </a:rPr>
              <a:t>Picca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Cenez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Tindoc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Shane </a:t>
            </a:r>
            <a:r>
              <a:rPr lang="en-US" dirty="0" err="1">
                <a:solidFill>
                  <a:schemeClr val="tx1"/>
                </a:solidFill>
              </a:rPr>
              <a:t>Gatenby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Audelia</a:t>
            </a:r>
            <a:r>
              <a:rPr lang="en-US" dirty="0">
                <a:solidFill>
                  <a:schemeClr val="tx1"/>
                </a:solidFill>
              </a:rPr>
              <a:t> Torres 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Joseph McManus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9848D-23E6-4846-B463-C6654D7B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773" y="2595050"/>
            <a:ext cx="7847878" cy="396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8717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A8BEE-F9D0-43B3-8702-30F69B18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9738"/>
            <a:ext cx="9404723" cy="998717"/>
          </a:xfrm>
        </p:spPr>
        <p:txBody>
          <a:bodyPr/>
          <a:lstStyle/>
          <a:p>
            <a:r>
              <a:rPr lang="en-US" sz="3600" dirty="0">
                <a:solidFill>
                  <a:srgbClr val="F2F2F2"/>
                </a:solidFill>
              </a:rPr>
              <a:t>Data Visualization and User Dashboard</a:t>
            </a:r>
            <a:br>
              <a:rPr lang="en-US" sz="2800" dirty="0">
                <a:solidFill>
                  <a:srgbClr val="F2F2F2"/>
                </a:solidFill>
              </a:rPr>
            </a:br>
            <a:br>
              <a:rPr lang="en-US" sz="600" dirty="0">
                <a:solidFill>
                  <a:srgbClr val="F2F2F2"/>
                </a:solidFill>
              </a:rPr>
            </a:br>
            <a:r>
              <a:rPr lang="en-US" sz="1600" dirty="0">
                <a:solidFill>
                  <a:srgbClr val="F2F2F2"/>
                </a:solidFill>
              </a:rPr>
              <a:t>OVERVIEW OF CODE FOR DASHBOARD ELEMENTS</a:t>
            </a:r>
            <a:endParaRPr lang="en-US" sz="2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4591CC-9562-49A3-9E4E-6DE6581B8E8A}"/>
              </a:ext>
            </a:extLst>
          </p:cNvPr>
          <p:cNvSpPr txBox="1">
            <a:spLocks/>
          </p:cNvSpPr>
          <p:nvPr/>
        </p:nvSpPr>
        <p:spPr>
          <a:xfrm>
            <a:off x="646111" y="1874617"/>
            <a:ext cx="10646285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and City Markers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File: makeMap.js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Overview: utilizes D3 SVG, D3 event listeners,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TopoJSON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create map of U.S. and provide responsive and dynamic city markers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Walk-through: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Cinez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Stacked Bar Chart and Line Chart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File: buildCharts.js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Overview: uses D3 SVG to set up stacked bar chart and line chart to display monthly and average monthly AQI data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Walk-through: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Audelia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Font typeface="Wingdings 3" charset="2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5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F9F-03AD-40E8-9137-8BBDB9E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Walk-through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E88B4B-ED7C-4EDF-88FC-686E293CD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30A5-0708-4C24-8004-32B066A1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4E7D-B566-4A22-912A-3807A2120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0E9-D7B1-43D2-A5C5-0C017F3C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560D-5591-46BF-A065-34177840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Reflecting on the challenges that COVID-19 has posed, we wanted to explore one of the positive benefits that are expected to result from reduced travel and production activity: Air Quality improvements </a:t>
            </a:r>
          </a:p>
          <a:p>
            <a:endParaRPr lang="en-US" dirty="0"/>
          </a:p>
          <a:p>
            <a:r>
              <a:rPr lang="en-US" dirty="0"/>
              <a:t>Primary question: Are there any notable trends in Air Quality over the last 5 years for the largest 25 cities in the U.S.? </a:t>
            </a:r>
          </a:p>
          <a:p>
            <a:endParaRPr lang="en-US" dirty="0"/>
          </a:p>
          <a:p>
            <a:r>
              <a:rPr lang="en-US" dirty="0"/>
              <a:t>Final output: A web-based user dashboard that allows a user to visualize Air Quality Index levels from 2015-Present for the largest 25 cities in the U.S.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6AB16-9C8D-468C-9D46-67195021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22E461-2B03-4FE9-AFF8-FB2529A5C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40834"/>
              </p:ext>
            </p:extLst>
          </p:nvPr>
        </p:nvGraphicFramePr>
        <p:xfrm>
          <a:off x="648930" y="2934234"/>
          <a:ext cx="10895370" cy="392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3C9A08-755E-4B1B-9EEA-73B5139B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7911"/>
              </p:ext>
            </p:extLst>
          </p:nvPr>
        </p:nvGraphicFramePr>
        <p:xfrm>
          <a:off x="426129" y="2994456"/>
          <a:ext cx="113456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91">
                  <a:extLst>
                    <a:ext uri="{9D8B030D-6E8A-4147-A177-3AD203B41FA5}">
                      <a16:colId xmlns:a16="http://schemas.microsoft.com/office/drawing/2014/main" val="1831929439"/>
                    </a:ext>
                  </a:extLst>
                </a:gridCol>
                <a:gridCol w="1904381">
                  <a:extLst>
                    <a:ext uri="{9D8B030D-6E8A-4147-A177-3AD203B41FA5}">
                      <a16:colId xmlns:a16="http://schemas.microsoft.com/office/drawing/2014/main" val="973400500"/>
                    </a:ext>
                  </a:extLst>
                </a:gridCol>
                <a:gridCol w="1959851">
                  <a:extLst>
                    <a:ext uri="{9D8B030D-6E8A-4147-A177-3AD203B41FA5}">
                      <a16:colId xmlns:a16="http://schemas.microsoft.com/office/drawing/2014/main" val="1904152173"/>
                    </a:ext>
                  </a:extLst>
                </a:gridCol>
                <a:gridCol w="3746239">
                  <a:extLst>
                    <a:ext uri="{9D8B030D-6E8A-4147-A177-3AD203B41FA5}">
                      <a16:colId xmlns:a16="http://schemas.microsoft.com/office/drawing/2014/main" val="2952087456"/>
                    </a:ext>
                  </a:extLst>
                </a:gridCol>
              </a:tblGrid>
              <a:tr h="75001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Gathering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Database Setup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Query &amp; Manipulation,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Visualization &amp; User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7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517454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 Gathering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0DA74-8D0B-4988-82A3-1E4DFB8F6660}"/>
              </a:ext>
            </a:extLst>
          </p:cNvPr>
          <p:cNvSpPr txBox="1">
            <a:spLocks/>
          </p:cNvSpPr>
          <p:nvPr/>
        </p:nvSpPr>
        <p:spPr>
          <a:xfrm>
            <a:off x="4805164" y="2052918"/>
            <a:ext cx="674298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Airnow.gov API call made via Python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collected for first 7 days of each month from 2015 – Present for the top 25 U.S. cities by population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includes Air Quality Index (AQI) measurements for both Ozone and PM2.5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 include absolute levels and categorical groupings (i.e. Good, Moderate, Unhealthy, etc.)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output: CSV file with total data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1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Database Setup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Load our CSV data from the </a:t>
            </a:r>
            <a:r>
              <a:rPr lang="en-US" sz="1400" dirty="0" err="1">
                <a:solidFill>
                  <a:srgbClr val="FFFFFF"/>
                </a:solidFill>
              </a:rPr>
              <a:t>AirNow</a:t>
            </a:r>
            <a:r>
              <a:rPr lang="en-US" sz="1400" dirty="0">
                <a:solidFill>
                  <a:srgbClr val="FFFFFF"/>
                </a:solidFill>
              </a:rPr>
              <a:t> API call into Postgres 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59B76-BD2D-4E87-9DAE-C166D053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98" y="1178696"/>
            <a:ext cx="6709047" cy="2626205"/>
          </a:xfrm>
          <a:prstGeom prst="rect">
            <a:avLst/>
          </a:prstGeom>
          <a:ln>
            <a:solidFill>
              <a:schemeClr val="accent4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A0AD6-D678-4126-93C7-86475293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8" y="3970718"/>
            <a:ext cx="6696976" cy="26262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6133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41" y="1447060"/>
            <a:ext cx="3793955" cy="292149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Data Query and Manipulation, Web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CDB511-79B8-4D13-B7F8-109880EF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08" y="2226310"/>
            <a:ext cx="6445188" cy="4195481"/>
          </a:xfrm>
        </p:spPr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query and manipulation done via Flask app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 app enables our web-based dashboard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works with JavaScript files and D3 to take in user input as a URL route, then return specific data based on the URL route navigated to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 route can specify City, Year and AQI type (Ozone or PM2.5)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9C3699-2BB0-4014-961A-5C922755C655}"/>
              </a:ext>
            </a:extLst>
          </p:cNvPr>
          <p:cNvSpPr txBox="1">
            <a:spLocks/>
          </p:cNvSpPr>
          <p:nvPr/>
        </p:nvSpPr>
        <p:spPr>
          <a:xfrm>
            <a:off x="419742" y="3925200"/>
            <a:ext cx="3108057" cy="229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FFFFFF"/>
                </a:solidFill>
              </a:rPr>
              <a:t>Overview  </a:t>
            </a:r>
          </a:p>
        </p:txBody>
      </p:sp>
    </p:spTree>
    <p:extLst>
      <p:ext uri="{BB962C8B-B14F-4D97-AF65-F5344CB8AC3E}">
        <p14:creationId xmlns:p14="http://schemas.microsoft.com/office/powerpoint/2010/main" val="21719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515199" cy="144475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Data Query and Manipulation, Web App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BD376-0A70-47A1-ABCE-3E343FD08C90}"/>
              </a:ext>
            </a:extLst>
          </p:cNvPr>
          <p:cNvSpPr txBox="1"/>
          <p:nvPr/>
        </p:nvSpPr>
        <p:spPr>
          <a:xfrm>
            <a:off x="4853354" y="1022424"/>
            <a:ext cx="6692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Flask app navigates to a route based on user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Captures user inputs 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Filters the data according to those selected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Then returns the correct data as a </a:t>
            </a:r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jsonified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dictionary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27AB-D895-471E-8F7D-B623F5C4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US" sz="1600" dirty="0"/>
              <a:t>Key elements of code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D9A5A3-B1E4-4136-9966-1E4D3BC3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26" y="1597633"/>
            <a:ext cx="6166271" cy="2589832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843512-2710-439E-A25E-1F2D78EA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626" y="4808076"/>
            <a:ext cx="4522856" cy="16215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BC44-4D4A-453F-ADED-896B992F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and User Dashboard</a:t>
            </a:r>
            <a:br>
              <a:rPr lang="en-US" dirty="0"/>
            </a:br>
            <a:br>
              <a:rPr lang="en-US" sz="800" dirty="0"/>
            </a:br>
            <a:r>
              <a:rPr lang="en-US" sz="2400" dirty="0"/>
              <a:t>Overview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0B3394-4317-442F-8048-2265E38CE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123409"/>
              </p:ext>
            </p:extLst>
          </p:nvPr>
        </p:nvGraphicFramePr>
        <p:xfrm>
          <a:off x="1103312" y="1630617"/>
          <a:ext cx="9286684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B14B3B-2751-4F42-936E-224579A07FBC}"/>
              </a:ext>
            </a:extLst>
          </p:cNvPr>
          <p:cNvCxnSpPr>
            <a:cxnSpLocks/>
          </p:cNvCxnSpPr>
          <p:nvPr/>
        </p:nvCxnSpPr>
        <p:spPr>
          <a:xfrm>
            <a:off x="5865603" y="4202748"/>
            <a:ext cx="0" cy="27520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EBB19C-1D10-4444-9EF7-34B8580DAA1F}"/>
              </a:ext>
            </a:extLst>
          </p:cNvPr>
          <p:cNvCxnSpPr>
            <a:cxnSpLocks/>
          </p:cNvCxnSpPr>
          <p:nvPr/>
        </p:nvCxnSpPr>
        <p:spPr>
          <a:xfrm>
            <a:off x="5865603" y="2976856"/>
            <a:ext cx="0" cy="27520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323A45-2755-4E92-A27D-A7A1D7EBD8B7}"/>
              </a:ext>
            </a:extLst>
          </p:cNvPr>
          <p:cNvCxnSpPr/>
          <p:nvPr/>
        </p:nvCxnSpPr>
        <p:spPr>
          <a:xfrm>
            <a:off x="2097468" y="5787854"/>
            <a:ext cx="7435780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C0E22-F447-4DFE-B335-AAD6BE52B814}"/>
              </a:ext>
            </a:extLst>
          </p:cNvPr>
          <p:cNvSpPr txBox="1"/>
          <p:nvPr/>
        </p:nvSpPr>
        <p:spPr>
          <a:xfrm>
            <a:off x="2097468" y="5876619"/>
            <a:ext cx="743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 from dashboard interactions determines what data is provided, and new data updates dashboard display </a:t>
            </a:r>
          </a:p>
        </p:txBody>
      </p:sp>
    </p:spTree>
    <p:extLst>
      <p:ext uri="{BB962C8B-B14F-4D97-AF65-F5344CB8AC3E}">
        <p14:creationId xmlns:p14="http://schemas.microsoft.com/office/powerpoint/2010/main" val="30005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A8BEE-F9D0-43B3-8702-30F69B18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9738"/>
            <a:ext cx="9404723" cy="998717"/>
          </a:xfrm>
        </p:spPr>
        <p:txBody>
          <a:bodyPr/>
          <a:lstStyle/>
          <a:p>
            <a:r>
              <a:rPr lang="en-US" sz="3600" dirty="0">
                <a:solidFill>
                  <a:srgbClr val="F2F2F2"/>
                </a:solidFill>
              </a:rPr>
              <a:t>Data Visualization and User Dashboard</a:t>
            </a:r>
            <a:br>
              <a:rPr lang="en-US" sz="2800" dirty="0">
                <a:solidFill>
                  <a:srgbClr val="F2F2F2"/>
                </a:solidFill>
              </a:rPr>
            </a:br>
            <a:br>
              <a:rPr lang="en-US" sz="600" dirty="0">
                <a:solidFill>
                  <a:srgbClr val="F2F2F2"/>
                </a:solidFill>
              </a:rPr>
            </a:br>
            <a:r>
              <a:rPr lang="en-US" sz="1600" dirty="0">
                <a:solidFill>
                  <a:srgbClr val="F2F2F2"/>
                </a:solidFill>
              </a:rPr>
              <a:t>KEY VARIABLES AND FUNCTIONS</a:t>
            </a:r>
            <a:endParaRPr lang="en-US" sz="28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011667-C945-4B35-B728-B49A7C7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02179"/>
              </p:ext>
            </p:extLst>
          </p:nvPr>
        </p:nvGraphicFramePr>
        <p:xfrm>
          <a:off x="314530" y="1320602"/>
          <a:ext cx="4817275" cy="36491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7275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24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interactions.js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33138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Initializes variables: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Defines functions for user selection of new City, Year or Parameter: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function runs our </a:t>
                      </a:r>
                      <a:r>
                        <a:rPr lang="en-US" sz="1200" dirty="0" err="1"/>
                        <a:t>grabData</a:t>
                      </a:r>
                      <a:r>
                        <a:rPr lang="en-US" sz="1200" dirty="0"/>
                        <a:t> function from getData.js: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185192-5875-42E7-A8DB-D37E8311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8" y="1914162"/>
            <a:ext cx="1968777" cy="713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19CC2-1676-4589-A39B-95CCE858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8" y="3031509"/>
            <a:ext cx="3849115" cy="438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2B2E8-94A9-4569-BBEF-C9CE7C06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8" y="3990573"/>
            <a:ext cx="3978860" cy="42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096A1-7890-4107-8F8D-D8179D54A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18" y="3517062"/>
            <a:ext cx="4321483" cy="43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780F3-2A06-4150-8409-AAD4AFDC2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8" y="4663283"/>
            <a:ext cx="2392145" cy="269314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399820-E759-4F1A-ADB5-5F1C19674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65493"/>
              </p:ext>
            </p:extLst>
          </p:nvPr>
        </p:nvGraphicFramePr>
        <p:xfrm>
          <a:off x="5538035" y="1320602"/>
          <a:ext cx="6353111" cy="347485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5311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76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getData.js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30979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Defines our </a:t>
                      </a:r>
                      <a:r>
                        <a:rPr lang="en-US" sz="1400" dirty="0" err="1"/>
                        <a:t>grabData</a:t>
                      </a:r>
                      <a:r>
                        <a:rPr lang="en-US" sz="1400" dirty="0"/>
                        <a:t> function, which uses D3 to return a json object from the specified </a:t>
                      </a:r>
                      <a:r>
                        <a:rPr lang="en-US" sz="1400" dirty="0" err="1"/>
                        <a:t>url</a:t>
                      </a:r>
                      <a:r>
                        <a:rPr lang="en-US" sz="1400" dirty="0"/>
                        <a:t> route, as determined by user selections: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Updates key variables to capture new data for our visualizations: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Runs functions which update bar and </a:t>
                      </a:r>
                      <a:r>
                        <a:rPr lang="en-US" sz="1400" dirty="0" err="1"/>
                        <a:t>and</a:t>
                      </a:r>
                      <a:r>
                        <a:rPr lang="en-US" sz="1400" dirty="0"/>
                        <a:t> map display: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093BF99-45C2-4834-A243-E387FFB0A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352" y="2231274"/>
            <a:ext cx="5438070" cy="527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CC340-0B23-421D-B240-F2E4D061E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352" y="3073431"/>
            <a:ext cx="2597413" cy="744086"/>
          </a:xfrm>
          <a:prstGeom prst="rect">
            <a:avLst/>
          </a:prstGeom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7018F9F-5010-4A01-A3BA-89277973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563"/>
              </p:ext>
            </p:extLst>
          </p:nvPr>
        </p:nvGraphicFramePr>
        <p:xfrm>
          <a:off x="5538035" y="5077096"/>
          <a:ext cx="6353111" cy="140045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5311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2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buildCharts.js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0346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Builds SVG areas for charts, and pro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Defines </a:t>
                      </a:r>
                      <a:r>
                        <a:rPr lang="en-US" sz="1400" dirty="0" err="1"/>
                        <a:t>updateBar</a:t>
                      </a:r>
                      <a:r>
                        <a:rPr lang="en-US" sz="1400" dirty="0"/>
                        <a:t> function called in getData.js: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029C255-CC36-4DFB-A300-CAD35887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08742"/>
              </p:ext>
            </p:extLst>
          </p:nvPr>
        </p:nvGraphicFramePr>
        <p:xfrm>
          <a:off x="314529" y="5245925"/>
          <a:ext cx="4817275" cy="144999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7275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427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makeMap.js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1072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Creates D3 map of U.S. that we plot our cities on, as well as dynamic circles for each city and tool tips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Defines </a:t>
                      </a:r>
                      <a:r>
                        <a:rPr lang="en-US" sz="1200" dirty="0" err="1"/>
                        <a:t>updateMap</a:t>
                      </a:r>
                      <a:r>
                        <a:rPr lang="en-US" sz="1200" dirty="0"/>
                        <a:t> function that is called in getData.js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4568FD7-BF47-4AB1-B310-E3BB11DB6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18" y="6210530"/>
            <a:ext cx="4364290" cy="4232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6585A1-8773-4FB7-AB05-40B56BA139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5352" y="5970922"/>
            <a:ext cx="5791026" cy="420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48F5C-250D-4889-8C97-8B11D6F682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5352" y="4146537"/>
            <a:ext cx="2941394" cy="5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635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U.S. Air Quality 2015-Present </vt:lpstr>
      <vt:lpstr>Project Introduction</vt:lpstr>
      <vt:lpstr>Project Overview </vt:lpstr>
      <vt:lpstr>Data Gathering</vt:lpstr>
      <vt:lpstr>Database Setup</vt:lpstr>
      <vt:lpstr>Data Query and Manipulation, Web App</vt:lpstr>
      <vt:lpstr>Data Query and Manipulation, Web App</vt:lpstr>
      <vt:lpstr>Data Visualization and User Dashboard  Overview</vt:lpstr>
      <vt:lpstr>Data Visualization and User Dashboard  KEY VARIABLES AND FUNCTIONS</vt:lpstr>
      <vt:lpstr>Data Visualization and User Dashboard  OVERVIEW OF CODE FOR DASHBOARD ELEMENTS</vt:lpstr>
      <vt:lpstr>Dashboard Walk-through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Air Quality 2015-Present </dc:title>
  <dc:creator>Joseph McManus</dc:creator>
  <cp:lastModifiedBy>Joseph McManus</cp:lastModifiedBy>
  <cp:revision>12</cp:revision>
  <dcterms:created xsi:type="dcterms:W3CDTF">2020-04-18T02:06:12Z</dcterms:created>
  <dcterms:modified xsi:type="dcterms:W3CDTF">2020-04-18T02:38:38Z</dcterms:modified>
</cp:coreProperties>
</file>