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Pickell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s/foo/bar/; replaces the </a:t>
            </a:r>
            <a:r>
              <a:rPr lang="en-US" i="1" dirty="0"/>
              <a:t>first</a:t>
            </a:r>
            <a:r>
              <a:rPr lang="en-US" dirty="0"/>
              <a:t> occurrence of </a:t>
            </a:r>
            <a:r>
              <a:rPr lang="en-US" dirty="0" smtClean="0"/>
              <a:t>foo </a:t>
            </a:r>
            <a:r>
              <a:rPr lang="en-US" dirty="0"/>
              <a:t>in the “current string” </a:t>
            </a:r>
            <a:r>
              <a:rPr lang="en-US" dirty="0" smtClean="0"/>
              <a:t>with bar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foofoo</a:t>
            </a:r>
            <a:r>
              <a:rPr lang="en-US" dirty="0" smtClean="0"/>
              <a:t> becomes </a:t>
            </a:r>
            <a:r>
              <a:rPr lang="en-US" dirty="0" err="1" smtClean="0"/>
              <a:t>barfoo</a:t>
            </a:r>
            <a:endParaRPr lang="en-US" dirty="0" smtClean="0"/>
          </a:p>
          <a:p>
            <a:r>
              <a:rPr lang="en-US" dirty="0" smtClean="0"/>
              <a:t>s/foo/bar/g; replaces </a:t>
            </a:r>
            <a:r>
              <a:rPr lang="en-US" i="1" dirty="0" smtClean="0"/>
              <a:t>any</a:t>
            </a:r>
            <a:r>
              <a:rPr lang="en-US" dirty="0" smtClean="0"/>
              <a:t> occurrence of with bar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foofoo</a:t>
            </a:r>
            <a:r>
              <a:rPr lang="en-US" dirty="0" smtClean="0"/>
              <a:t> becomes </a:t>
            </a:r>
            <a:r>
              <a:rPr lang="en-US" dirty="0" err="1" smtClean="0"/>
              <a:t>barbar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/>
              <a:t>/foo/bar/</a:t>
            </a:r>
            <a:r>
              <a:rPr lang="en-US" dirty="0" err="1"/>
              <a:t>gi</a:t>
            </a:r>
            <a:r>
              <a:rPr lang="en-US" dirty="0"/>
              <a:t>; replaces any occurrence of foo </a:t>
            </a:r>
            <a:r>
              <a:rPr lang="en-US" i="1" dirty="0"/>
              <a:t>case-insensitively</a:t>
            </a:r>
            <a:r>
              <a:rPr lang="en-US" dirty="0"/>
              <a:t> </a:t>
            </a:r>
            <a:r>
              <a:rPr lang="en-US" dirty="0" smtClean="0"/>
              <a:t>with bar 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Fooandfoo</a:t>
            </a:r>
            <a:r>
              <a:rPr lang="en-US" dirty="0" smtClean="0"/>
              <a:t> becomes </a:t>
            </a:r>
            <a:r>
              <a:rPr lang="en-US" dirty="0" err="1" smtClean="0"/>
              <a:t>barandbar</a:t>
            </a:r>
            <a:endParaRPr lang="en-US" dirty="0"/>
          </a:p>
          <a:p>
            <a:r>
              <a:rPr lang="en-US" dirty="0"/>
              <a:t>if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 =~ /</a:t>
            </a:r>
            <a:r>
              <a:rPr lang="en-US" dirty="0"/>
              <a:t>foo/</a:t>
            </a:r>
            <a:r>
              <a:rPr lang="en-US" dirty="0" smtClean="0"/>
              <a:t>){} </a:t>
            </a:r>
            <a:r>
              <a:rPr lang="en-US" dirty="0"/>
              <a:t>tests whether </a:t>
            </a:r>
            <a:r>
              <a:rPr lang="en-US" dirty="0" smtClean="0"/>
              <a:t>$</a:t>
            </a:r>
            <a:r>
              <a:rPr lang="en-US" dirty="0" err="1" smtClean="0"/>
              <a:t>var</a:t>
            </a:r>
            <a:r>
              <a:rPr lang="en-US" dirty="0" smtClean="0"/>
              <a:t> contains </a:t>
            </a:r>
            <a:r>
              <a:rPr lang="en-US" dirty="0"/>
              <a:t>the string foo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/admin/scripts/prod/</a:t>
            </a:r>
            <a:r>
              <a:rPr lang="en-US" dirty="0" err="1" smtClean="0"/>
              <a:t>slum.pl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/admin/scripts/prod/</a:t>
            </a:r>
            <a:r>
              <a:rPr lang="en-US" dirty="0" err="1" smtClean="0"/>
              <a:t>websense_monitor.pl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/admin/scripts/prod/</a:t>
            </a:r>
            <a:r>
              <a:rPr lang="en-US" dirty="0" err="1" smtClean="0"/>
              <a:t>appl_top_refresh.pl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2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7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Perl was </a:t>
            </a:r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smtClean="0"/>
              <a:t>Larry Wall in 1987 as a general purpose UNIX scripting </a:t>
            </a:r>
            <a:r>
              <a:rPr lang="en-US" dirty="0"/>
              <a:t>language to make report processing </a:t>
            </a:r>
            <a:r>
              <a:rPr lang="en-US" dirty="0" smtClean="0"/>
              <a:t>easier.</a:t>
            </a:r>
            <a:endParaRPr lang="en-US" dirty="0"/>
          </a:p>
          <a:p>
            <a:r>
              <a:rPr lang="en-US" dirty="0" smtClean="0"/>
              <a:t>“Practical Extraction and Reporting Language”</a:t>
            </a:r>
          </a:p>
        </p:txBody>
      </p:sp>
    </p:spTree>
    <p:extLst>
      <p:ext uri="{BB962C8B-B14F-4D97-AF65-F5344CB8AC3E}">
        <p14:creationId xmlns:p14="http://schemas.microsoft.com/office/powerpoint/2010/main" val="242432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</a:t>
            </a:r>
            <a:r>
              <a:rPr lang="en-US" dirty="0" err="1" smtClean="0"/>
              <a:t>vs</a:t>
            </a:r>
            <a:r>
              <a:rPr lang="en-US" dirty="0" smtClean="0"/>
              <a:t> Bash </a:t>
            </a:r>
            <a:r>
              <a:rPr lang="en-US" dirty="0" err="1" smtClean="0"/>
              <a:t>vs</a:t>
            </a:r>
            <a:r>
              <a:rPr lang="en-US" dirty="0" smtClean="0"/>
              <a:t>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</a:t>
            </a:r>
          </a:p>
          <a:p>
            <a:pPr lvl="1"/>
            <a:r>
              <a:rPr lang="en-US" dirty="0" smtClean="0"/>
              <a:t>String together shell commands</a:t>
            </a:r>
          </a:p>
          <a:p>
            <a:pPr lvl="1"/>
            <a:r>
              <a:rPr lang="en-US" dirty="0" smtClean="0"/>
              <a:t>Basic flow control (if-then)</a:t>
            </a:r>
            <a:endParaRPr lang="en-US" dirty="0"/>
          </a:p>
          <a:p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Pre-compiles before execution</a:t>
            </a:r>
          </a:p>
          <a:p>
            <a:pPr lvl="1"/>
            <a:r>
              <a:rPr lang="en-US" dirty="0" smtClean="0"/>
              <a:t>Arrays!!! (no need to write to temp files)</a:t>
            </a:r>
          </a:p>
        </p:txBody>
      </p:sp>
    </p:spTree>
    <p:extLst>
      <p:ext uri="{BB962C8B-B14F-4D97-AF65-F5344CB8AC3E}">
        <p14:creationId xmlns:p14="http://schemas.microsoft.com/office/powerpoint/2010/main" val="396857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 smtClean="0"/>
              <a:t>perl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"Hello World\n";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Input!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 directly from STDIN (standard input, </a:t>
            </a:r>
            <a:r>
              <a:rPr lang="en-US" dirty="0" err="1" smtClean="0"/>
              <a:t>eg</a:t>
            </a:r>
            <a:r>
              <a:rPr lang="en-US" dirty="0" smtClean="0"/>
              <a:t>, the keyboard)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#</a:t>
            </a:r>
            <a:r>
              <a:rPr lang="en-US" dirty="0"/>
              <a:t>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perl</a:t>
            </a: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$</a:t>
            </a:r>
            <a:r>
              <a:rPr lang="en-US" dirty="0"/>
              <a:t>name=&lt;</a:t>
            </a:r>
            <a:r>
              <a:rPr lang="en-US" dirty="0" err="1"/>
              <a:t>stdin</a:t>
            </a:r>
            <a:r>
              <a:rPr lang="en-US" dirty="0"/>
              <a:t>&gt;</a:t>
            </a:r>
            <a:r>
              <a:rPr lang="en-US" dirty="0" smtClean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c</a:t>
            </a:r>
            <a:r>
              <a:rPr lang="en-US" dirty="0" smtClean="0"/>
              <a:t>homp $name;</a:t>
            </a:r>
            <a:endParaRPr 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print </a:t>
            </a:r>
            <a:r>
              <a:rPr lang="en-US" dirty="0"/>
              <a:t>"Hello $name\</a:t>
            </a:r>
            <a:r>
              <a:rPr lang="en-US" dirty="0" smtClean="0"/>
              <a:t>n”;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5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@</a:t>
            </a:r>
            <a:r>
              <a:rPr lang="en-US" dirty="0" err="1" smtClean="0"/>
              <a:t>myColors</a:t>
            </a:r>
            <a:r>
              <a:rPr lang="en-US" dirty="0" smtClean="0"/>
              <a:t>=(”blue"</a:t>
            </a:r>
            <a:r>
              <a:rPr lang="en-US" dirty="0"/>
              <a:t>, </a:t>
            </a:r>
            <a:r>
              <a:rPr lang="en-US" dirty="0" smtClean="0"/>
              <a:t>”green"</a:t>
            </a:r>
            <a:r>
              <a:rPr lang="en-US" dirty="0"/>
              <a:t>, </a:t>
            </a:r>
            <a:r>
              <a:rPr lang="en-US" dirty="0" smtClean="0"/>
              <a:t>”yellow"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myColors</a:t>
            </a:r>
            <a:r>
              <a:rPr lang="en-US" dirty="0" smtClean="0"/>
              <a:t>=</a:t>
            </a:r>
            <a:r>
              <a:rPr lang="en-US" dirty="0" err="1" smtClean="0"/>
              <a:t>qw</a:t>
            </a:r>
            <a:r>
              <a:rPr lang="en-US" dirty="0" smtClean="0"/>
              <a:t>(blue, green, yellow);</a:t>
            </a:r>
          </a:p>
          <a:p>
            <a:r>
              <a:rPr lang="en-US" dirty="0" smtClean="0"/>
              <a:t>print (“$</a:t>
            </a:r>
            <a:r>
              <a:rPr lang="en-US" dirty="0" err="1" smtClean="0"/>
              <a:t>myColors</a:t>
            </a:r>
            <a:r>
              <a:rPr lang="en-US" dirty="0" smtClean="0"/>
              <a:t>[1]\n”) </a:t>
            </a:r>
          </a:p>
          <a:p>
            <a:pPr marL="3492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@ARGV is a pre-defined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perl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name=$ARGV[0];</a:t>
            </a:r>
          </a:p>
          <a:p>
            <a:pPr marL="0" indent="0">
              <a:buNone/>
            </a:pPr>
            <a:r>
              <a:rPr lang="en-US" dirty="0" smtClean="0"/>
              <a:t>chomp </a:t>
            </a:r>
            <a:r>
              <a:rPr lang="en-US" dirty="0"/>
              <a:t>$name;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"Hello $name\n";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9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</a:t>
            </a:r>
            <a:r>
              <a:rPr lang="en-US" b="1" dirty="0"/>
              <a:t>(condition){}else{}</a:t>
            </a:r>
          </a:p>
          <a:p>
            <a:pPr lvl="1"/>
            <a:r>
              <a:rPr lang="en-US" dirty="0" smtClean="0"/>
              <a:t>if</a:t>
            </a:r>
            <a:r>
              <a:rPr lang="en-US" dirty="0"/>
              <a:t>($color </a:t>
            </a:r>
            <a:r>
              <a:rPr lang="en-US" dirty="0" err="1"/>
              <a:t>eq</a:t>
            </a:r>
            <a:r>
              <a:rPr lang="en-US" dirty="0"/>
              <a:t> "blue"){ print ("The color is $color\n");}</a:t>
            </a:r>
          </a:p>
          <a:p>
            <a:r>
              <a:rPr lang="en-US" b="1" dirty="0" smtClean="0"/>
              <a:t>while</a:t>
            </a:r>
            <a:r>
              <a:rPr lang="en-US" b="1" dirty="0"/>
              <a:t>(condition){</a:t>
            </a:r>
            <a:r>
              <a:rPr lang="en-US" b="1" dirty="0" smtClean="0"/>
              <a:t>}</a:t>
            </a:r>
          </a:p>
          <a:p>
            <a:pPr lvl="1"/>
            <a:r>
              <a:rPr lang="en-US" dirty="0" smtClean="0"/>
              <a:t>while</a:t>
            </a:r>
            <a:r>
              <a:rPr lang="en-US" dirty="0"/>
              <a:t>($number &lt; 100){ print ("$number\n"); $number++;</a:t>
            </a:r>
            <a:r>
              <a:rPr lang="en-US" dirty="0" smtClean="0"/>
              <a:t>}</a:t>
            </a:r>
          </a:p>
          <a:p>
            <a:r>
              <a:rPr lang="en-US" b="1" dirty="0" err="1" smtClean="0"/>
              <a:t>foreach</a:t>
            </a:r>
            <a:r>
              <a:rPr lang="en-US" b="1" dirty="0" smtClean="0"/>
              <a:t> item(array){}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$line (@array){ print(“$line\n”);}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1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 start every </a:t>
            </a:r>
            <a:r>
              <a:rPr lang="en-US" dirty="0" smtClean="0"/>
              <a:t>Perl 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perl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file=`cat $ARGV[0]`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i="1" dirty="0" err="1" smtClean="0"/>
              <a:t>foreach</a:t>
            </a:r>
            <a:r>
              <a:rPr lang="en-US" i="1" dirty="0" smtClean="0"/>
              <a:t> </a:t>
            </a:r>
            <a:r>
              <a:rPr lang="en-US" i="1" dirty="0"/>
              <a:t>$line (@file) {  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OR </a:t>
            </a:r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($count =0;$count=$#array;$count++)</a:t>
            </a:r>
            <a:r>
              <a:rPr lang="en-US" i="1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chomp </a:t>
            </a:r>
            <a:r>
              <a:rPr lang="en-US" dirty="0"/>
              <a:t>$line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($foo, $bar)=split(/\s/, $line);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print(”$foo\</a:t>
            </a:r>
            <a:r>
              <a:rPr lang="en-US" dirty="0"/>
              <a:t>n")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5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400</TotalTime>
  <Words>528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Intro to Perl</vt:lpstr>
      <vt:lpstr>What is Perl?</vt:lpstr>
      <vt:lpstr>Perl vs Bash vs ???</vt:lpstr>
      <vt:lpstr>Hello World</vt:lpstr>
      <vt:lpstr>Hello Input!</vt:lpstr>
      <vt:lpstr>Arrays!</vt:lpstr>
      <vt:lpstr>Command Line Arguments</vt:lpstr>
      <vt:lpstr>Control Structures</vt:lpstr>
      <vt:lpstr>How I start every Perl script </vt:lpstr>
      <vt:lpstr>Regular Expressions</vt:lpstr>
      <vt:lpstr>Real World Examples</vt:lpstr>
      <vt:lpstr>Questions?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Perl</dc:title>
  <dc:creator>. .</dc:creator>
  <cp:lastModifiedBy>. .</cp:lastModifiedBy>
  <cp:revision>16</cp:revision>
  <dcterms:created xsi:type="dcterms:W3CDTF">2013-12-11T14:29:05Z</dcterms:created>
  <dcterms:modified xsi:type="dcterms:W3CDTF">2013-12-11T21:09:56Z</dcterms:modified>
</cp:coreProperties>
</file>