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60" d="100"/>
          <a:sy n="160" d="100"/>
        </p:scale>
        <p:origin x="-2480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3F55-6E13-734B-B0BF-172A8D044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44D21-A415-8E4D-B382-41BA5363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7189-086A-0F42-835F-760FA346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B7E1-3658-0B47-A6C5-6A31563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69AF-7D9E-6041-81D7-594E0B5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9B79-C6EA-C341-B30B-239CD3BC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A5290-505C-9848-84AC-D15B2701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8C3C-3739-9949-932F-2A87F378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75EB-646D-9841-BF23-58AC3F1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A0FE-B48B-CB49-855D-626BAC65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EF277-7875-334E-B84D-A729224DC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836FF-63F1-0448-BCBE-3A803D20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65A9-E244-8A4D-BE1D-36DEC592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5C94-778E-5049-908F-61EBC369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0C0A3-7D28-654A-A600-6EF37DAE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C008-1D22-AD40-92B6-2E9589A9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3876-1B47-504E-8307-CDEB71EF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5A1C-C61F-8748-832F-F5BF01B6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9D90-0175-D047-8EE8-DDDAB9FE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9D97-EB04-6940-A5B2-245EE2E8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DA7C-6358-9940-B3F0-E025CC10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3F11-F5CA-A34C-A09A-CD345F86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1E8C5-3CF2-1146-85AF-91FFCB0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D12F-F524-814A-B037-6DDD8E4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1C4E-E976-1C4A-8D72-B384D32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0EDB-B951-3F4F-A629-8F32654D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2404-C789-634C-A75C-7DF2C5D7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84D0-9F28-5947-BB7A-B52C7834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3E56D-3BD8-1B45-A210-5731872C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F72E-9D0E-2B41-8A19-07C3805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6B5-CE7F-3044-AE4D-05857C9E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2ADD-F6DB-DA4F-8CB2-3DDCDB33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1A43-3BFE-3446-948B-7B3D07ED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5494-DDA7-2E47-899B-DF7F776C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EFAB3-ABE0-A440-9C12-9B5249B0E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2EBC7-70DB-C24B-BA17-2234248F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93727-756D-964A-BF15-29EB8750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C43B5-0F61-F542-A07C-4115A26E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73485-05DA-DF4B-82FD-A5B18733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66A7-4D14-5B4A-A6BB-790E9B13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79F6B-C799-324F-B7E3-52DA1B4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699A-7062-9941-B8A0-4E4B7D39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CA105-27E1-2243-9237-8AA19EAF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A16AC-DB58-7445-8D96-C490672C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27AF2-438D-1642-88E5-32A341EE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24A-713D-8E43-B149-6A505200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16A6-B018-034E-A0F1-D85B0512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A9D8-3999-D34D-846A-15A41B8A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1A4D8-E108-774A-B3B4-BCBCD800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3E24C-C5D3-444C-85D9-4A26681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A5462-A01A-E649-9919-73964F2D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13167-5671-9B49-8A50-2B7ECF4C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F948-B3D8-244B-9C30-D7B6DD8A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A7A9D-B08F-7041-B2D2-1005F6555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AFF49-82F8-D648-A36D-12515E37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AFB14-4873-2E45-A187-73AF0663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2C97-7F35-714C-ACE1-094DCAC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062A-115E-2949-B146-3D2CACD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FE8C6-F0F5-0545-AA54-1E7C247C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648E6-F907-DD47-BF77-83C07F62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87A-5A9D-6D47-8904-9A4595D79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9812-9847-A44B-A747-1A74D428CD1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89FE-5D58-284D-8AF9-E0751B72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1334-E5A6-0D42-AFFE-8A39B15DB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E6D5-3268-0644-AF4E-785EE5AE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0300B5-EB40-AB4F-A3BA-254364C7EE69}"/>
              </a:ext>
            </a:extLst>
          </p:cNvPr>
          <p:cNvGrpSpPr/>
          <p:nvPr/>
        </p:nvGrpSpPr>
        <p:grpSpPr>
          <a:xfrm>
            <a:off x="5554345" y="3101022"/>
            <a:ext cx="1083310" cy="648000"/>
            <a:chOff x="5554345" y="3101022"/>
            <a:chExt cx="1083310" cy="64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A10E75-D99E-784A-B24E-C811E80B4F9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345" y="3101022"/>
              <a:ext cx="1080000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CA419-EFB7-8542-AC76-C53605935AEA}"/>
                </a:ext>
              </a:extLst>
            </p:cNvPr>
            <p:cNvSpPr txBox="1"/>
            <p:nvPr/>
          </p:nvSpPr>
          <p:spPr>
            <a:xfrm>
              <a:off x="5554345" y="3167389"/>
              <a:ext cx="1083310" cy="52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400" b="1" dirty="0">
                  <a:effectLst>
                    <a:glow rad="546100">
                      <a:schemeClr val="bg1">
                        <a:alpha val="40000"/>
                      </a:schemeClr>
                    </a:glow>
                  </a:effectLst>
                </a:rPr>
                <a:t>Permanent Courses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27F355-E541-D147-AD87-1CD0B4B19546}"/>
              </a:ext>
            </a:extLst>
          </p:cNvPr>
          <p:cNvGrpSpPr/>
          <p:nvPr/>
        </p:nvGrpSpPr>
        <p:grpSpPr>
          <a:xfrm>
            <a:off x="6944749" y="3101023"/>
            <a:ext cx="1083310" cy="648000"/>
            <a:chOff x="6944749" y="3101023"/>
            <a:chExt cx="1083310" cy="6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B56E8E-2053-D54D-99E2-176ACAC9351E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84"/>
            <a:stretch/>
          </p:blipFill>
          <p:spPr bwMode="auto">
            <a:xfrm>
              <a:off x="6948059" y="3101023"/>
              <a:ext cx="1080000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DBFE74-F3FE-C344-984F-163632050A7B}"/>
                </a:ext>
              </a:extLst>
            </p:cNvPr>
            <p:cNvSpPr txBox="1"/>
            <p:nvPr/>
          </p:nvSpPr>
          <p:spPr>
            <a:xfrm>
              <a:off x="6944749" y="3163412"/>
              <a:ext cx="1083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ffectLst>
                    <a:glow rad="558800">
                      <a:schemeClr val="bg1">
                        <a:alpha val="40000"/>
                      </a:schemeClr>
                    </a:glow>
                  </a:effectLst>
                </a:rPr>
                <a:t>Virtual Courses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1220E2-AFD5-6349-AF0A-1123D411EA94}"/>
              </a:ext>
            </a:extLst>
          </p:cNvPr>
          <p:cNvGrpSpPr/>
          <p:nvPr/>
        </p:nvGrpSpPr>
        <p:grpSpPr>
          <a:xfrm>
            <a:off x="4291315" y="3103227"/>
            <a:ext cx="1106173" cy="645795"/>
            <a:chOff x="4291315" y="3103227"/>
            <a:chExt cx="1106173" cy="645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987970-25F5-BF45-A3D2-734C736B78D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315" y="3103227"/>
              <a:ext cx="1080000" cy="64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7202D-0FCF-FA40-B056-3CFE39BA1BD1}"/>
                </a:ext>
              </a:extLst>
            </p:cNvPr>
            <p:cNvSpPr txBox="1"/>
            <p:nvPr/>
          </p:nvSpPr>
          <p:spPr>
            <a:xfrm>
              <a:off x="4314178" y="3163412"/>
              <a:ext cx="1083310" cy="52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400" b="1" dirty="0" err="1">
                  <a:effectLst>
                    <a:glow rad="546100">
                      <a:schemeClr val="bg1">
                        <a:alpha val="40000"/>
                      </a:schemeClr>
                    </a:glow>
                  </a:effectLst>
                </a:rPr>
                <a:t>SmartRun</a:t>
              </a:r>
              <a:r>
                <a:rPr lang="en-US" sz="1400" b="1" dirty="0">
                  <a:effectLst>
                    <a:glow rad="546100">
                      <a:schemeClr val="bg1">
                        <a:alpha val="40000"/>
                      </a:schemeClr>
                    </a:glow>
                  </a:effectLst>
                </a:rPr>
                <a:t> Courses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46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Sullivan</dc:creator>
  <cp:lastModifiedBy>Daniel Sullivan</cp:lastModifiedBy>
  <cp:revision>3</cp:revision>
  <dcterms:created xsi:type="dcterms:W3CDTF">2020-06-25T11:36:06Z</dcterms:created>
  <dcterms:modified xsi:type="dcterms:W3CDTF">2020-06-25T20:51:15Z</dcterms:modified>
</cp:coreProperties>
</file>