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feb7b0d5a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8feb7b0d5a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feb7b0d5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8feb7b0d5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feb7b0d5a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feb7b0d5a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feb7b0d5a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feb7b0d5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feb7b0d5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feb7b0d5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feb7b0d5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feb7b0d5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feb7b0d5a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feb7b0d5a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feb7b0d5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feb7b0d5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feb7b0d5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feb7b0d5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feb7b0d5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feb7b0d5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feb7b0d5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8feb7b0d5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10650" y="1635300"/>
            <a:ext cx="5542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Federal Government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Accessions </a:t>
            </a:r>
            <a:r>
              <a:rPr lang="en"/>
              <a:t>&amp; </a:t>
            </a:r>
            <a:r>
              <a:rPr lang="en"/>
              <a:t>Separations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18025" y="3596300"/>
            <a:ext cx="4561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60"/>
              <a:t>Jade Pierce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60"/>
              <a:t>Data 601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60"/>
              <a:t>10/16/23</a:t>
            </a:r>
            <a:endParaRPr sz="16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D8D3">
            <a:alpha val="50000"/>
          </a:srgbClr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4574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ages</a:t>
            </a:r>
            <a:r>
              <a:rPr lang="en"/>
              <a:t> are they hiring?</a:t>
            </a:r>
            <a:endParaRPr/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36775"/>
            <a:ext cx="42481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D8D3">
            <a:alpha val="50000"/>
          </a:srgbClr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3010800" cy="26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years </a:t>
            </a:r>
            <a:r>
              <a:rPr lang="en"/>
              <a:t>experience</a:t>
            </a:r>
            <a:r>
              <a:rPr lang="en"/>
              <a:t> in the USG/Mil do people </a:t>
            </a:r>
            <a:r>
              <a:rPr lang="en"/>
              <a:t>joining or </a:t>
            </a:r>
            <a:r>
              <a:rPr lang="en"/>
              <a:t>leaving have?</a:t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800" y="214900"/>
            <a:ext cx="4602526" cy="46025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1402800" y="2855525"/>
            <a:ext cx="28371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Are people in their probationary period of 3 years likely to leave?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88625" y="772725"/>
            <a:ext cx="6366900" cy="31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800"/>
              <a:t>Apply at usajobs.gov</a:t>
            </a:r>
            <a:endParaRPr sz="6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D8D3">
            <a:alpha val="50000"/>
          </a:srgbClr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Federal Government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Accessions &amp; Separations Data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2216750"/>
            <a:ext cx="7465800" cy="23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OPM raw data sets include Accessions &amp; Separations from 2005 to May 2023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 is obtained from </a:t>
            </a:r>
            <a:r>
              <a:rPr lang="en"/>
              <a:t>Enterprise Human Resources Integration-Statistical Data Mart. The data does not include data from </a:t>
            </a:r>
            <a:r>
              <a:rPr lang="en"/>
              <a:t>Intelligence</a:t>
            </a:r>
            <a:r>
              <a:rPr lang="en"/>
              <a:t> Community agencies, Foreign Service personnel at the State Department, US </a:t>
            </a:r>
            <a:r>
              <a:rPr lang="en"/>
              <a:t>Postal</a:t>
            </a:r>
            <a:r>
              <a:rPr lang="en"/>
              <a:t> service, Office of the Vice President and </a:t>
            </a:r>
            <a:r>
              <a:rPr lang="en"/>
              <a:t>Office of the President. The data also excludes  non-appropriated fund employees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Possible errors may be caused from the data being collected by each individual agency and their unique systems. However OPM does validity and relationship checks on the submitted data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1270050" y="1544775"/>
            <a:ext cx="7441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https://www.opm.gov/data/datasets/Index.aspx?tag=FedScope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D8D3">
            <a:alpha val="50000"/>
          </a:srgbClr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Federal Government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Accessions &amp; Separations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465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are people leaving the federal government? Is it mostly people retiring?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departments are losing the most people? Are they also the ones hiring the most?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Agencies are hiring the most people?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Occupational Category Codes are hiring?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the ages that people are being hired on 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much experience do new/leaving employees have?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hired, how long do people stay?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D8D3">
            <a:alpha val="50000"/>
          </a:srgbClr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people leaving the federal government? Is it mostly people retiring?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54375"/>
            <a:ext cx="5105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D8D3">
            <a:alpha val="50000"/>
          </a:srgbClr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4574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Departments are losing the most people? Are they also the ones hiring the most?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871250"/>
            <a:ext cx="58293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D8D3">
            <a:alpha val="50000"/>
          </a:srgbClr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4574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Agencies are losing the most people?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they also the ones hiring the most?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929275"/>
            <a:ext cx="60864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D8D3">
            <a:alpha val="50000"/>
          </a:srgbClr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4574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they hiring?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they losing people?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950" y="1436775"/>
            <a:ext cx="53340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D8D3">
            <a:alpha val="50000"/>
          </a:srgbClr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Occupation </a:t>
            </a:r>
            <a:r>
              <a:rPr lang="en"/>
              <a:t>Categories</a:t>
            </a:r>
            <a:r>
              <a:rPr lang="en"/>
              <a:t> hiring?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Occupation </a:t>
            </a:r>
            <a:r>
              <a:rPr lang="en"/>
              <a:t>Categories</a:t>
            </a:r>
            <a:r>
              <a:rPr lang="en"/>
              <a:t> are losing the most?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 b="327" l="0" r="0" t="317"/>
          <a:stretch/>
        </p:blipFill>
        <p:spPr>
          <a:xfrm>
            <a:off x="1386400" y="1928750"/>
            <a:ext cx="5915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D8D3">
            <a:alpha val="50000"/>
          </a:srgbClr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Specific Occupations hiring the most?</a:t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 rotWithShape="1">
          <a:blip r:embed="rId3">
            <a:alphaModFix/>
          </a:blip>
          <a:srcRect b="719" l="0" r="0" t="709"/>
          <a:stretch/>
        </p:blipFill>
        <p:spPr>
          <a:xfrm>
            <a:off x="1148475" y="1432775"/>
            <a:ext cx="6000749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