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B7063-506B-FE4F-9125-8705CFF6BDC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61" autoAdjust="0"/>
  </p:normalViewPr>
  <p:slideViewPr>
    <p:cSldViewPr snapToGrid="0" snapToObjects="1">
      <p:cViewPr varScale="1">
        <p:scale>
          <a:sx n="103" d="100"/>
          <a:sy n="103" d="100"/>
        </p:scale>
        <p:origin x="-10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eg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20070" y="2870218"/>
            <a:ext cx="2034520" cy="2572185"/>
            <a:chOff x="920070" y="2870218"/>
            <a:chExt cx="2034520" cy="2572185"/>
          </a:xfrm>
        </p:grpSpPr>
        <p:sp>
          <p:nvSpPr>
            <p:cNvPr id="6" name="Snip Diagonal Corner Rectangle 5"/>
            <p:cNvSpPr/>
            <p:nvPr/>
          </p:nvSpPr>
          <p:spPr>
            <a:xfrm>
              <a:off x="920070" y="2870218"/>
              <a:ext cx="2034520" cy="2202853"/>
            </a:xfrm>
            <a:prstGeom prst="snip2Diag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Instruction 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Instruction 2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Instruction 3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3625" y="5073071"/>
              <a:ext cx="1139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Program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70969" y="3109911"/>
            <a:ext cx="1635364" cy="2115560"/>
            <a:chOff x="5570969" y="3109911"/>
            <a:chExt cx="1635364" cy="2115560"/>
          </a:xfrm>
        </p:grpSpPr>
        <p:pic>
          <p:nvPicPr>
            <p:cNvPr id="9" name="Picture 8" descr="desktop-computer_0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969" y="3109911"/>
              <a:ext cx="1635364" cy="178825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763528" y="4856139"/>
              <a:ext cx="133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54590" y="3634708"/>
            <a:ext cx="2616379" cy="369332"/>
            <a:chOff x="2954590" y="3634708"/>
            <a:chExt cx="2616379" cy="369332"/>
          </a:xfrm>
        </p:grpSpPr>
        <p:cxnSp>
          <p:nvCxnSpPr>
            <p:cNvPr id="11" name="Straight Arrow Connector 10"/>
            <p:cNvCxnSpPr>
              <a:stCxn id="6" idx="0"/>
              <a:endCxn id="9" idx="1"/>
            </p:cNvCxnSpPr>
            <p:nvPr/>
          </p:nvCxnSpPr>
          <p:spPr>
            <a:xfrm>
              <a:off x="2954590" y="3971645"/>
              <a:ext cx="2616379" cy="3239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41401" y="3634708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Executed by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85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2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53905" y="2863712"/>
            <a:ext cx="4504834" cy="3067262"/>
            <a:chOff x="920070" y="2870218"/>
            <a:chExt cx="2034520" cy="2504412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920070" y="2870218"/>
              <a:ext cx="2034520" cy="2202853"/>
            </a:xfrm>
            <a:prstGeom prst="snip2Diag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 the name of the customer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 the bank card number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Check the information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Write the balance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59340" y="5073071"/>
              <a:ext cx="1000101" cy="301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Balance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60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9770" y="2416481"/>
            <a:ext cx="2533530" cy="3599528"/>
            <a:chOff x="89770" y="2416481"/>
            <a:chExt cx="2533530" cy="3599528"/>
          </a:xfrm>
        </p:grpSpPr>
        <p:pic>
          <p:nvPicPr>
            <p:cNvPr id="3" name="Picture 2" descr="81PLHpz0uvL._SL1500_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0918" y="2416481"/>
              <a:ext cx="764875" cy="1208242"/>
            </a:xfrm>
            <a:prstGeom prst="rect">
              <a:avLst/>
            </a:prstGeom>
          </p:spPr>
        </p:pic>
        <p:pic>
          <p:nvPicPr>
            <p:cNvPr id="4" name="Picture 3" descr="logitech_classic_keyboard_2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70" y="3624723"/>
              <a:ext cx="1454902" cy="736449"/>
            </a:xfrm>
            <a:prstGeom prst="rect">
              <a:avLst/>
            </a:prstGeom>
          </p:spPr>
        </p:pic>
        <p:pic>
          <p:nvPicPr>
            <p:cNvPr id="5" name="Picture 4" descr="rsotw_scanner_small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38" y="4500080"/>
              <a:ext cx="1280160" cy="780859"/>
            </a:xfrm>
            <a:prstGeom prst="rect">
              <a:avLst/>
            </a:prstGeom>
          </p:spPr>
        </p:pic>
        <p:pic>
          <p:nvPicPr>
            <p:cNvPr id="6" name="Picture 5" descr="pic-card-access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5793" y="3624723"/>
              <a:ext cx="627507" cy="108577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0274" y="5646677"/>
              <a:ext cx="1688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devices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32718" y="2437849"/>
            <a:ext cx="2911282" cy="3096058"/>
            <a:chOff x="6019137" y="2920220"/>
            <a:chExt cx="2911282" cy="3096058"/>
          </a:xfrm>
        </p:grpSpPr>
        <p:sp>
          <p:nvSpPr>
            <p:cNvPr id="11" name="TextBox 10"/>
            <p:cNvSpPr txBox="1"/>
            <p:nvPr/>
          </p:nvSpPr>
          <p:spPr>
            <a:xfrm>
              <a:off x="6610634" y="5646946"/>
              <a:ext cx="1915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devices</a:t>
              </a:r>
            </a:p>
          </p:txBody>
        </p:sp>
        <p:pic>
          <p:nvPicPr>
            <p:cNvPr id="8" name="Picture 7" descr="B001F0QS6Y-7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137" y="3388218"/>
              <a:ext cx="1182993" cy="1322283"/>
            </a:xfrm>
            <a:prstGeom prst="rect">
              <a:avLst/>
            </a:prstGeom>
          </p:spPr>
        </p:pic>
        <p:pic>
          <p:nvPicPr>
            <p:cNvPr id="10" name="Picture 9" descr="Computer-Screen.jp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2647" y="2920220"/>
              <a:ext cx="1877772" cy="1445574"/>
            </a:xfrm>
            <a:prstGeom prst="rect">
              <a:avLst/>
            </a:prstGeom>
          </p:spPr>
        </p:pic>
        <p:pic>
          <p:nvPicPr>
            <p:cNvPr id="12" name="Picture 11" descr="s150-2gdf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2647" y="4167197"/>
              <a:ext cx="1481959" cy="1333301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3353672" y="2749364"/>
            <a:ext cx="2465937" cy="256988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76970" y="2930505"/>
            <a:ext cx="715121" cy="385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Prog</a:t>
            </a:r>
            <a:r>
              <a:rPr lang="en-US" sz="1200" dirty="0" smtClean="0">
                <a:solidFill>
                  <a:srgbClr val="000000"/>
                </a:solidFill>
              </a:rPr>
              <a:t> 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stCxn id="15" idx="3"/>
          </p:cNvCxnSpPr>
          <p:nvPr/>
        </p:nvCxnSpPr>
        <p:spPr>
          <a:xfrm flipV="1">
            <a:off x="5819609" y="4031579"/>
            <a:ext cx="542507" cy="27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24860" y="4034305"/>
            <a:ext cx="62881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99468" y="5429745"/>
            <a:ext cx="149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Central Unit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61068" y="2918834"/>
            <a:ext cx="715121" cy="385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Prog</a:t>
            </a:r>
            <a:r>
              <a:rPr lang="en-US" sz="1200" dirty="0" smtClean="0">
                <a:solidFill>
                  <a:srgbClr val="000000"/>
                </a:solidFill>
              </a:rPr>
              <a:t>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73463" y="2918176"/>
            <a:ext cx="715121" cy="385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Prog</a:t>
            </a:r>
            <a:r>
              <a:rPr lang="en-US" sz="1200" dirty="0" smtClean="0">
                <a:solidFill>
                  <a:srgbClr val="000000"/>
                </a:solidFill>
              </a:rPr>
              <a:t>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13176" y="3750381"/>
            <a:ext cx="796493" cy="4777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CPU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3176" y="4577364"/>
            <a:ext cx="796493" cy="4777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RAM</a:t>
            </a:r>
          </a:p>
        </p:txBody>
      </p:sp>
      <p:cxnSp>
        <p:nvCxnSpPr>
          <p:cNvPr id="30" name="Straight Arrow Connector 29"/>
          <p:cNvCxnSpPr>
            <a:stCxn id="16" idx="2"/>
          </p:cNvCxnSpPr>
          <p:nvPr/>
        </p:nvCxnSpPr>
        <p:spPr>
          <a:xfrm>
            <a:off x="3834531" y="3316498"/>
            <a:ext cx="438932" cy="4338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</p:cNvCxnSpPr>
          <p:nvPr/>
        </p:nvCxnSpPr>
        <p:spPr>
          <a:xfrm flipH="1">
            <a:off x="4759257" y="3304827"/>
            <a:ext cx="659372" cy="4455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27" idx="0"/>
          </p:cNvCxnSpPr>
          <p:nvPr/>
        </p:nvCxnSpPr>
        <p:spPr>
          <a:xfrm flipH="1">
            <a:off x="4511423" y="3304169"/>
            <a:ext cx="119601" cy="4462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8" idx="0"/>
          </p:cNvCxnSpPr>
          <p:nvPr/>
        </p:nvCxnSpPr>
        <p:spPr>
          <a:xfrm>
            <a:off x="4511423" y="4228130"/>
            <a:ext cx="0" cy="3492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1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4" grpId="0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53672" y="3328827"/>
            <a:ext cx="2465937" cy="199041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56265" y="2276489"/>
            <a:ext cx="715121" cy="385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Prog</a:t>
            </a:r>
            <a:r>
              <a:rPr lang="en-US" sz="1200" dirty="0" smtClean="0">
                <a:solidFill>
                  <a:srgbClr val="000000"/>
                </a:solidFill>
              </a:rPr>
              <a:t>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0640" y="542974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Central Processing Unit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38354" y="2292506"/>
            <a:ext cx="715121" cy="385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Prog</a:t>
            </a:r>
            <a:r>
              <a:rPr lang="en-US" sz="1200" dirty="0" smtClean="0">
                <a:solidFill>
                  <a:srgbClr val="000000"/>
                </a:solidFill>
              </a:rPr>
              <a:t>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73463" y="2178437"/>
            <a:ext cx="715121" cy="385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Prog</a:t>
            </a:r>
            <a:r>
              <a:rPr lang="en-US" sz="1200" dirty="0" smtClean="0">
                <a:solidFill>
                  <a:srgbClr val="000000"/>
                </a:solidFill>
              </a:rPr>
              <a:t>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60552" y="3728091"/>
            <a:ext cx="1652177" cy="4777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Control Unit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60552" y="4577364"/>
            <a:ext cx="1775475" cy="6008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Arithmetic and Logic Unit</a:t>
            </a:r>
          </a:p>
        </p:txBody>
      </p:sp>
      <p:cxnSp>
        <p:nvCxnSpPr>
          <p:cNvPr id="30" name="Straight Arrow Connector 29"/>
          <p:cNvCxnSpPr>
            <a:stCxn id="16" idx="2"/>
          </p:cNvCxnSpPr>
          <p:nvPr/>
        </p:nvCxnSpPr>
        <p:spPr>
          <a:xfrm>
            <a:off x="1713826" y="2662482"/>
            <a:ext cx="1639846" cy="106560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</p:cNvCxnSpPr>
          <p:nvPr/>
        </p:nvCxnSpPr>
        <p:spPr>
          <a:xfrm flipH="1">
            <a:off x="5819609" y="2678499"/>
            <a:ext cx="1676306" cy="9338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15" idx="0"/>
          </p:cNvCxnSpPr>
          <p:nvPr/>
        </p:nvCxnSpPr>
        <p:spPr>
          <a:xfrm flipH="1">
            <a:off x="4586641" y="2564430"/>
            <a:ext cx="44383" cy="7643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2"/>
            <a:endCxn id="28" idx="0"/>
          </p:cNvCxnSpPr>
          <p:nvPr/>
        </p:nvCxnSpPr>
        <p:spPr>
          <a:xfrm>
            <a:off x="4586641" y="4205840"/>
            <a:ext cx="61649" cy="37152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22681" y="350143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>
                <a:solidFill>
                  <a:srgbClr val="0000FF"/>
                </a:solidFill>
              </a:rPr>
              <a:t>Fetch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6808" y="4062344"/>
            <a:ext cx="158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2) Decoding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46808" y="4660895"/>
            <a:ext cx="155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3) Executing</a:t>
            </a:r>
          </a:p>
        </p:txBody>
      </p:sp>
    </p:spTree>
    <p:extLst>
      <p:ext uri="{BB962C8B-B14F-4D97-AF65-F5344CB8AC3E}">
        <p14:creationId xmlns:p14="http://schemas.microsoft.com/office/powerpoint/2010/main" val="141608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4" grpId="0"/>
      <p:bldP spid="25" grpId="0" animBg="1"/>
      <p:bldP spid="26" grpId="0" animBg="1"/>
      <p:bldP spid="27" grpId="0" animBg="1"/>
      <p:bldP spid="28" grpId="0" animBg="1"/>
      <p:bldP spid="35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4442" y="5429745"/>
            <a:ext cx="70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90530" y="3008273"/>
            <a:ext cx="3509022" cy="242147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45165" y="3951667"/>
            <a:ext cx="1775475" cy="6008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CPU</a:t>
            </a:r>
          </a:p>
        </p:txBody>
      </p:sp>
      <p:cxnSp>
        <p:nvCxnSpPr>
          <p:cNvPr id="44" name="Straight Arrow Connector 43"/>
          <p:cNvCxnSpPr>
            <a:stCxn id="27" idx="3"/>
            <a:endCxn id="28" idx="1"/>
          </p:cNvCxnSpPr>
          <p:nvPr/>
        </p:nvCxnSpPr>
        <p:spPr>
          <a:xfrm>
            <a:off x="5099552" y="4219009"/>
            <a:ext cx="1545613" cy="3306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13825" y="3336782"/>
            <a:ext cx="715121" cy="385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Prog</a:t>
            </a:r>
            <a:r>
              <a:rPr lang="en-US" sz="1200" dirty="0" smtClean="0">
                <a:solidFill>
                  <a:srgbClr val="000000"/>
                </a:solidFill>
              </a:rPr>
              <a:t>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22200" y="3336781"/>
            <a:ext cx="715121" cy="385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Prog</a:t>
            </a:r>
            <a:r>
              <a:rPr lang="en-US" sz="1200" dirty="0" smtClean="0">
                <a:solidFill>
                  <a:srgbClr val="000000"/>
                </a:solidFill>
              </a:rPr>
              <a:t>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66967" y="3336782"/>
            <a:ext cx="715121" cy="385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Prog</a:t>
            </a:r>
            <a:r>
              <a:rPr lang="en-US" sz="1200" dirty="0" smtClean="0">
                <a:solidFill>
                  <a:srgbClr val="000000"/>
                </a:solidFill>
              </a:rPr>
              <a:t>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66225" y="4166485"/>
            <a:ext cx="715121" cy="385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User Data</a:t>
            </a:r>
            <a:r>
              <a:rPr lang="en-US" sz="1200" dirty="0" smtClean="0">
                <a:solidFill>
                  <a:srgbClr val="000000"/>
                </a:solidFill>
              </a:rPr>
              <a:t>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69373" y="4152728"/>
            <a:ext cx="715121" cy="385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User Data</a:t>
            </a:r>
            <a:r>
              <a:rPr lang="en-US" sz="1200" dirty="0" smtClean="0">
                <a:solidFill>
                  <a:srgbClr val="000000"/>
                </a:solidFill>
              </a:rPr>
              <a:t>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22200" y="4144138"/>
            <a:ext cx="715121" cy="385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User Data</a:t>
            </a:r>
            <a:r>
              <a:rPr lang="en-US" sz="1200" dirty="0" smtClean="0">
                <a:solidFill>
                  <a:srgbClr val="000000"/>
                </a:solidFill>
              </a:rPr>
              <a:t> 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69373" y="4861361"/>
            <a:ext cx="715121" cy="3859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Other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5306" y="4252073"/>
            <a:ext cx="1505225" cy="1909681"/>
            <a:chOff x="85306" y="4252073"/>
            <a:chExt cx="1505225" cy="1909681"/>
          </a:xfrm>
        </p:grpSpPr>
        <p:sp>
          <p:nvSpPr>
            <p:cNvPr id="18" name="Rectangle 17"/>
            <p:cNvSpPr/>
            <p:nvPr/>
          </p:nvSpPr>
          <p:spPr>
            <a:xfrm>
              <a:off x="85306" y="5247354"/>
              <a:ext cx="914400" cy="914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Hard Drive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/>
            <p:cNvCxnSpPr>
              <a:stCxn id="18" idx="0"/>
            </p:cNvCxnSpPr>
            <p:nvPr/>
          </p:nvCxnSpPr>
          <p:spPr>
            <a:xfrm rot="5400000" flipH="1" flipV="1">
              <a:off x="568878" y="4225702"/>
              <a:ext cx="995281" cy="1048024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014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  <p:bldP spid="27" grpId="0" animBg="1"/>
      <p:bldP spid="28" grpId="0" animBg="1"/>
      <p:bldP spid="16" grpId="0" animBg="1"/>
      <p:bldP spid="25" grpId="0" animBg="1"/>
      <p:bldP spid="26" grpId="0" animBg="1"/>
      <p:bldP spid="29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5770" y="2782128"/>
            <a:ext cx="3281200" cy="2642358"/>
            <a:chOff x="195770" y="2782128"/>
            <a:chExt cx="3281200" cy="2642358"/>
          </a:xfrm>
        </p:grpSpPr>
        <p:pic>
          <p:nvPicPr>
            <p:cNvPr id="4" name="Picture 3" descr="Screen Shot 2014-08-29 at 13.48.0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70" y="2782128"/>
              <a:ext cx="3281200" cy="245769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393254" y="5055154"/>
              <a:ext cx="793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</p:grpSp>
      <p:sp>
        <p:nvSpPr>
          <p:cNvPr id="7" name="Snip and Round Single Corner Rectangle 6"/>
          <p:cNvSpPr/>
          <p:nvPr/>
        </p:nvSpPr>
        <p:spPr>
          <a:xfrm>
            <a:off x="6337457" y="3507597"/>
            <a:ext cx="2145365" cy="1220570"/>
          </a:xfrm>
          <a:prstGeom prst="snip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Executable code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3587937" y="4117882"/>
            <a:ext cx="27495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125" y="3698965"/>
            <a:ext cx="117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5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pic>
        <p:nvPicPr>
          <p:cNvPr id="5" name="Picture 4" descr="Screen Shot 2014-08-29 at 13.54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4" y="2732526"/>
            <a:ext cx="8248557" cy="29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 code, object code, executable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770" y="2251982"/>
            <a:ext cx="3281200" cy="2642358"/>
            <a:chOff x="195770" y="2782128"/>
            <a:chExt cx="3281200" cy="2642358"/>
          </a:xfrm>
        </p:grpSpPr>
        <p:pic>
          <p:nvPicPr>
            <p:cNvPr id="5" name="Picture 4" descr="Screen Shot 2014-08-29 at 13.48.0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70" y="2782128"/>
              <a:ext cx="3281200" cy="245769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98704" y="5055154"/>
              <a:ext cx="1605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ource code</a:t>
              </a:r>
              <a:endParaRPr lang="en-US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3686574" y="2872654"/>
            <a:ext cx="1886442" cy="7027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73016" y="2151408"/>
            <a:ext cx="1800133" cy="90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Modified source code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6574" y="2687988"/>
            <a:ext cx="161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Preprocessor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6473083" y="3057320"/>
            <a:ext cx="653473" cy="10894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7648" y="3210797"/>
            <a:ext cx="117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73082" y="4120353"/>
            <a:ext cx="1800133" cy="773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Object code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955236" y="4894340"/>
            <a:ext cx="1417914" cy="986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640" y="5426861"/>
            <a:ext cx="7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55103" y="5427972"/>
            <a:ext cx="1800133" cy="9059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Executable code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90729" y="3795274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C++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7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7" grpId="0"/>
      <p:bldP spid="19" grpId="0" animBg="1"/>
      <p:bldP spid="23" grpId="0"/>
      <p:bldP spid="28" grpId="0" animBg="1"/>
      <p:bldP spid="30" grpId="0" animBg="1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157</TotalTime>
  <Words>126</Words>
  <Application>Microsoft Macintosh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Perception</vt:lpstr>
      <vt:lpstr>Introduction to Programming</vt:lpstr>
      <vt:lpstr>Program</vt:lpstr>
      <vt:lpstr>Program 2</vt:lpstr>
      <vt:lpstr>Hardware</vt:lpstr>
      <vt:lpstr>CPU</vt:lpstr>
      <vt:lpstr>RAM</vt:lpstr>
      <vt:lpstr>Code</vt:lpstr>
      <vt:lpstr>Compiler</vt:lpstr>
      <vt:lpstr>Source code, object code, executable code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Alaeddine Saadaoui</dc:creator>
  <cp:lastModifiedBy>Alaeddine Saadaoui</cp:lastModifiedBy>
  <cp:revision>14</cp:revision>
  <dcterms:created xsi:type="dcterms:W3CDTF">2014-08-29T16:32:33Z</dcterms:created>
  <dcterms:modified xsi:type="dcterms:W3CDTF">2014-08-29T19:09:52Z</dcterms:modified>
</cp:coreProperties>
</file>