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61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58"/>
            <p14:sldId id="259"/>
            <p14:sldId id="269"/>
            <p14:sldId id="260"/>
            <p14:sldId id="268"/>
            <p14:sldId id="261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61" autoAdjust="0"/>
  </p:normalViewPr>
  <p:slideViewPr>
    <p:cSldViewPr snapToGrid="0" snapToObjects="1">
      <p:cViewPr varScale="1">
        <p:scale>
          <a:sx n="107" d="100"/>
          <a:sy n="107" d="100"/>
        </p:scale>
        <p:origin x="-16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C++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a value from a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754077"/>
            <a:ext cx="6462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return </a:t>
            </a:r>
            <a:r>
              <a:rPr lang="en-US" sz="2400" i="1" dirty="0" smtClean="0"/>
              <a:t>expression: returns a value from a function</a:t>
            </a:r>
          </a:p>
          <a:p>
            <a:pPr marL="457200" indent="-457200">
              <a:buAutoNum type="arabicParenR"/>
            </a:pPr>
            <a:r>
              <a:rPr lang="en-US" sz="2400" i="1" dirty="0" smtClean="0"/>
              <a:t>Example: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sum(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val1,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val2)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  {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   return val1+val2</a:t>
            </a:r>
            <a:r>
              <a:rPr lang="en-US" sz="2400" i="1" dirty="0"/>
              <a:t>;</a:t>
            </a:r>
            <a:endParaRPr lang="en-US" sz="2400" i="1" dirty="0" smtClean="0"/>
          </a:p>
          <a:p>
            <a:r>
              <a:rPr lang="en-US" sz="2400" i="1" dirty="0"/>
              <a:t> </a:t>
            </a:r>
            <a:r>
              <a:rPr lang="en-US" sz="2400" i="1" dirty="0" smtClean="0"/>
              <a:t>      }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07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Global/Local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801556"/>
            <a:ext cx="6462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Local variable: a variable defined inside a function</a:t>
            </a:r>
          </a:p>
          <a:p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Global variable: a variable defined outside all the functions in a program</a:t>
            </a:r>
          </a:p>
        </p:txBody>
      </p:sp>
    </p:spTree>
    <p:extLst>
      <p:ext uri="{BB962C8B-B14F-4D97-AF65-F5344CB8AC3E}">
        <p14:creationId xmlns:p14="http://schemas.microsoft.com/office/powerpoint/2010/main" val="402707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</a:t>
            </a:r>
            <a:r>
              <a:rPr lang="en-US" dirty="0"/>
              <a:t> </a:t>
            </a:r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801556"/>
            <a:ext cx="6462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Global variable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The initial value could not be changed</a:t>
            </a:r>
          </a:p>
          <a:p>
            <a:r>
              <a:rPr lang="en-US" sz="2400" dirty="0" smtClean="0"/>
              <a:t>Example: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468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64" y="1123856"/>
            <a:ext cx="8925897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Variables/Parameters with the same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801556"/>
            <a:ext cx="6462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Two variables </a:t>
            </a:r>
            <a:r>
              <a:rPr lang="en-US" sz="2400" dirty="0" smtClean="0"/>
              <a:t>with the same name inside a function: 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A variable and a parameter with the same name inside a function: 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sz="2400" dirty="0" smtClean="0"/>
              <a:t>3) Local and global variables with the same name inside a function: </a:t>
            </a:r>
            <a:r>
              <a:rPr lang="en-US" sz="2400" dirty="0" smtClean="0">
                <a:solidFill>
                  <a:srgbClr val="FF0000"/>
                </a:solidFill>
              </a:rPr>
              <a:t>Yes</a:t>
            </a:r>
            <a:r>
              <a:rPr lang="en-US" sz="2400" dirty="0" smtClean="0"/>
              <a:t>, the local variable is visible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8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801556"/>
            <a:ext cx="6462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local variable</a:t>
            </a:r>
            <a:r>
              <a:rPr lang="en-US" sz="2400" dirty="0" smtClean="0"/>
              <a:t>: destroyed when the functions terminates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static local variable</a:t>
            </a:r>
            <a:r>
              <a:rPr lang="en-US" sz="2400" dirty="0" smtClean="0"/>
              <a:t>: destroyed when the program terminates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7174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801556"/>
            <a:ext cx="6462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Default Arguments: passed to parameters automatically if no argument is provided in the function call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Define the default values in the </a:t>
            </a:r>
            <a:r>
              <a:rPr lang="en-US" sz="2400" dirty="0" smtClean="0">
                <a:solidFill>
                  <a:srgbClr val="FF0000"/>
                </a:solidFill>
              </a:rPr>
              <a:t>function prototype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7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801556"/>
            <a:ext cx="6462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Access the value of the argument and be able to change it.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Add </a:t>
            </a:r>
            <a:r>
              <a:rPr lang="en-US" sz="2400" dirty="0" smtClean="0">
                <a:solidFill>
                  <a:srgbClr val="FF0000"/>
                </a:solidFill>
              </a:rPr>
              <a:t>&amp; </a:t>
            </a:r>
            <a:r>
              <a:rPr lang="en-US" sz="2400" dirty="0" smtClean="0"/>
              <a:t>as a suffix to the parameter name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void </a:t>
            </a:r>
            <a:r>
              <a:rPr lang="en-US" sz="2400" dirty="0" err="1" smtClean="0">
                <a:solidFill>
                  <a:srgbClr val="000000"/>
                </a:solidFill>
              </a:rPr>
              <a:t>incrementX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&amp;</a:t>
            </a:r>
            <a:r>
              <a:rPr lang="en-US" sz="2400" dirty="0" smtClean="0">
                <a:solidFill>
                  <a:srgbClr val="000000"/>
                </a:solidFill>
              </a:rPr>
              <a:t>x)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x: a reference to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The ampersand (&amp;): must appear in both the prototype and the header of the function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Overloading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801556"/>
            <a:ext cx="6462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Two functions could have the </a:t>
            </a:r>
            <a:r>
              <a:rPr lang="en-US" sz="2400" dirty="0" smtClean="0">
                <a:solidFill>
                  <a:srgbClr val="FF0000"/>
                </a:solidFill>
              </a:rPr>
              <a:t>same name </a:t>
            </a:r>
            <a:r>
              <a:rPr lang="en-US" sz="2400" dirty="0" smtClean="0"/>
              <a:t>as long as </a:t>
            </a:r>
            <a:r>
              <a:rPr lang="en-US" sz="2400" dirty="0" smtClean="0">
                <a:solidFill>
                  <a:srgbClr val="FF0000"/>
                </a:solidFill>
              </a:rPr>
              <a:t>the parameter lists are different.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      void </a:t>
            </a:r>
            <a:r>
              <a:rPr lang="en-US" sz="2400" dirty="0" err="1" smtClean="0"/>
              <a:t>displayX</a:t>
            </a:r>
            <a:r>
              <a:rPr lang="en-US" sz="2400" dirty="0" smtClean="0"/>
              <a:t>(string x)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void </a:t>
            </a:r>
            <a:r>
              <a:rPr lang="en-US" sz="2400" dirty="0" err="1" smtClean="0"/>
              <a:t>displayX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x)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/>
              <a:t>void </a:t>
            </a:r>
            <a:r>
              <a:rPr lang="en-US" sz="2400" dirty="0" err="1" smtClean="0"/>
              <a:t>displayX</a:t>
            </a:r>
            <a:r>
              <a:rPr lang="en-US" sz="2400" dirty="0" smtClean="0"/>
              <a:t>()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376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64" y="2516673"/>
            <a:ext cx="8510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Function</a:t>
            </a:r>
            <a:r>
              <a:rPr lang="en-US" sz="2400" dirty="0" smtClean="0"/>
              <a:t>: group of statements that is given a name and called from some point of the program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2) Example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</a:t>
            </a:r>
            <a:r>
              <a:rPr lang="en-US" sz="2400" dirty="0"/>
              <a:t>) x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00FF"/>
                </a:solidFill>
              </a:rPr>
              <a:t>factorial</a:t>
            </a:r>
            <a:r>
              <a:rPr lang="en-US" sz="2400" dirty="0" smtClean="0"/>
              <a:t>(3);//factorial is a function</a:t>
            </a:r>
            <a:endParaRPr lang="en-US" sz="2400" dirty="0">
              <a:solidFill>
                <a:srgbClr val="2C9AE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     </a:t>
            </a:r>
            <a:r>
              <a:rPr lang="en-US" sz="2400" dirty="0"/>
              <a:t>b) </a:t>
            </a:r>
            <a:r>
              <a:rPr lang="en-US" sz="2400" dirty="0" smtClean="0"/>
              <a:t>y=</a:t>
            </a:r>
            <a:r>
              <a:rPr lang="en-US" sz="2400" dirty="0" err="1" smtClean="0">
                <a:solidFill>
                  <a:srgbClr val="0000FF"/>
                </a:solidFill>
              </a:rPr>
              <a:t>cos</a:t>
            </a:r>
            <a:r>
              <a:rPr lang="en-US" sz="2400" dirty="0" smtClean="0"/>
              <a:t>(2);// </a:t>
            </a:r>
            <a:r>
              <a:rPr lang="en-US" sz="2400" dirty="0" err="1" smtClean="0"/>
              <a:t>cos</a:t>
            </a:r>
            <a:r>
              <a:rPr lang="en-US" sz="2400" dirty="0" smtClean="0"/>
              <a:t> is a function</a:t>
            </a:r>
            <a:endParaRPr lang="en-US" sz="2400" dirty="0"/>
          </a:p>
          <a:p>
            <a:r>
              <a:rPr lang="en-US" sz="2400" dirty="0"/>
              <a:t>     c)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>
                <a:solidFill>
                  <a:srgbClr val="0000FF"/>
                </a:solidFill>
              </a:rPr>
              <a:t>displayMessage</a:t>
            </a:r>
            <a:r>
              <a:rPr lang="en-US" sz="2400" dirty="0" smtClean="0"/>
              <a:t>() //</a:t>
            </a:r>
            <a:r>
              <a:rPr lang="en-US" sz="2400" dirty="0" err="1" smtClean="0"/>
              <a:t>displayMesage</a:t>
            </a:r>
            <a:r>
              <a:rPr lang="en-US" sz="2400" dirty="0" smtClean="0"/>
              <a:t> is a function</a:t>
            </a:r>
            <a:endParaRPr lang="en-US" sz="2400" dirty="0"/>
          </a:p>
          <a:p>
            <a:endParaRPr lang="en-US" sz="24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Header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6959" y="3165352"/>
            <a:ext cx="2941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</a:t>
            </a:r>
            <a:br>
              <a:rPr lang="en-US" sz="2400" dirty="0" smtClean="0"/>
            </a:br>
            <a:r>
              <a:rPr lang="en-US" sz="2400" dirty="0" smtClean="0"/>
              <a:t> {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a=</a:t>
            </a:r>
            <a:r>
              <a:rPr lang="en-US" sz="2400" dirty="0" err="1" smtClean="0"/>
              <a:t>x+y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return a;</a:t>
            </a:r>
            <a:endParaRPr lang="en-US" sz="2400" dirty="0"/>
          </a:p>
          <a:p>
            <a:r>
              <a:rPr lang="en-US" sz="2400" dirty="0" smtClean="0"/>
              <a:t> 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90519" y="3430483"/>
            <a:ext cx="998874" cy="462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82820" y="2836974"/>
            <a:ext cx="1044520" cy="415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682537" y="3596667"/>
            <a:ext cx="913954" cy="52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071255" y="3596667"/>
            <a:ext cx="1525236" cy="52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845737" y="5058219"/>
            <a:ext cx="1750754" cy="52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477" y="3810328"/>
            <a:ext cx="186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the value returned by the function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27340" y="2242022"/>
            <a:ext cx="186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function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96491" y="3795789"/>
            <a:ext cx="186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 of the function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96491" y="5257341"/>
            <a:ext cx="186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returned by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6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72122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void Function: does not return a value</a:t>
            </a:r>
          </a:p>
          <a:p>
            <a:endParaRPr lang="en-US" sz="2400" dirty="0" smtClean="0"/>
          </a:p>
          <a:p>
            <a:r>
              <a:rPr lang="en-US" sz="2400" dirty="0" smtClean="0"/>
              <a:t>2) Example: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void display(string </a:t>
            </a:r>
            <a:r>
              <a:rPr lang="en-US" sz="2400" dirty="0" err="1" smtClean="0"/>
              <a:t>myName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“My name is: ”&lt;&lt; </a:t>
            </a:r>
            <a:r>
              <a:rPr lang="en-US" sz="2400" dirty="0" err="1" smtClean="0"/>
              <a:t>myName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95276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7212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calling a function: use the name of the function and enter the list of the parameters without putting the return type</a:t>
            </a:r>
          </a:p>
          <a:p>
            <a:r>
              <a:rPr lang="en-US" sz="2400" dirty="0" smtClean="0"/>
              <a:t>2) Example: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x=sum(3,4);</a:t>
            </a:r>
          </a:p>
        </p:txBody>
      </p:sp>
    </p:spTree>
    <p:extLst>
      <p:ext uri="{BB962C8B-B14F-4D97-AF65-F5344CB8AC3E}">
        <p14:creationId xmlns:p14="http://schemas.microsoft.com/office/powerpoint/2010/main" val="62824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Prototype/Declaration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6462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Function Prototyp</a:t>
            </a:r>
            <a:r>
              <a:rPr lang="en-US" sz="2400" dirty="0"/>
              <a:t>e</a:t>
            </a:r>
            <a:r>
              <a:rPr lang="en-US" sz="2400" dirty="0" smtClean="0"/>
              <a:t>: eliminates the need to place a function definition before all calls to the function</a:t>
            </a:r>
          </a:p>
          <a:p>
            <a:r>
              <a:rPr lang="en-US" sz="2400" dirty="0" smtClean="0"/>
              <a:t>2) Example: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a) void </a:t>
            </a:r>
            <a:r>
              <a:rPr lang="en-US" sz="2400" dirty="0" err="1" smtClean="0"/>
              <a:t>displayHelloMessage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b) </a:t>
            </a:r>
            <a:r>
              <a:rPr lang="en-US" sz="2400" dirty="0" err="1" smtClean="0"/>
              <a:t>int</a:t>
            </a:r>
            <a:r>
              <a:rPr lang="en-US" sz="2400" dirty="0" smtClean="0"/>
              <a:t> factorial(</a:t>
            </a:r>
            <a:r>
              <a:rPr lang="en-US" sz="2400" dirty="0" err="1" smtClean="0"/>
              <a:t>int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c) </a:t>
            </a:r>
            <a:r>
              <a:rPr lang="en-US" sz="2400" dirty="0" err="1" smtClean="0"/>
              <a:t>displayMyName</a:t>
            </a:r>
            <a:r>
              <a:rPr lang="en-US" sz="24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6640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Arguments/Parameters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516673"/>
            <a:ext cx="6462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Parameters: input of a function</a:t>
            </a:r>
          </a:p>
          <a:p>
            <a:r>
              <a:rPr lang="en-US" sz="2400" dirty="0" smtClean="0"/>
              <a:t>2) Argument: variable passed as a parameter to a function</a:t>
            </a:r>
          </a:p>
          <a:p>
            <a:r>
              <a:rPr lang="en-US" sz="2400" dirty="0" smtClean="0"/>
              <a:t>3) Example: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x=4;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y;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y=factorial(x); //x is an argument</a:t>
            </a:r>
          </a:p>
        </p:txBody>
      </p:sp>
    </p:spTree>
    <p:extLst>
      <p:ext uri="{BB962C8B-B14F-4D97-AF65-F5344CB8AC3E}">
        <p14:creationId xmlns:p14="http://schemas.microsoft.com/office/powerpoint/2010/main" val="150031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Data By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3193273"/>
            <a:ext cx="6462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Passing Data By Value: copying the values of the parameters and changes of the parameters will not affect the original argument</a:t>
            </a:r>
          </a:p>
        </p:txBody>
      </p:sp>
    </p:spTree>
    <p:extLst>
      <p:ext uri="{BB962C8B-B14F-4D97-AF65-F5344CB8AC3E}">
        <p14:creationId xmlns:p14="http://schemas.microsoft.com/office/powerpoint/2010/main" val="283121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654" y="2777774"/>
            <a:ext cx="6462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return; : causes a function to end immediately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Example: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void divide(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x,int</a:t>
            </a:r>
            <a:r>
              <a:rPr lang="en-US" sz="2400" dirty="0" smtClean="0"/>
              <a:t> y)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if(y==0)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return;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(x/y)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 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02707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733</TotalTime>
  <Words>642</Words>
  <Application>Microsoft Macintosh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Perception</vt:lpstr>
      <vt:lpstr>C++ Functions</vt:lpstr>
      <vt:lpstr>Definition</vt:lpstr>
      <vt:lpstr>Function Header </vt:lpstr>
      <vt:lpstr>void Function</vt:lpstr>
      <vt:lpstr>Function Call</vt:lpstr>
      <vt:lpstr>Function Prototype/Declaration</vt:lpstr>
      <vt:lpstr>Arguments/Parameters</vt:lpstr>
      <vt:lpstr>Passing Data By Value</vt:lpstr>
      <vt:lpstr>Return Statement</vt:lpstr>
      <vt:lpstr>Return a value from a Function</vt:lpstr>
      <vt:lpstr>Global/Local Variables</vt:lpstr>
      <vt:lpstr>Global Constants</vt:lpstr>
      <vt:lpstr>Variables/Parameters with the same name</vt:lpstr>
      <vt:lpstr>Static Local Variables</vt:lpstr>
      <vt:lpstr>Default Arguments</vt:lpstr>
      <vt:lpstr>Pass By Reference</vt:lpstr>
      <vt:lpstr>Overloading Functions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71</cp:revision>
  <dcterms:created xsi:type="dcterms:W3CDTF">2014-08-29T16:32:33Z</dcterms:created>
  <dcterms:modified xsi:type="dcterms:W3CDTF">2014-09-22T18:10:57Z</dcterms:modified>
</cp:coreProperties>
</file>