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contains the </a:t>
            </a:r>
            <a:r>
              <a:rPr lang="en-US" sz="2400" dirty="0" smtClean="0">
                <a:solidFill>
                  <a:srgbClr val="FF0000"/>
                </a:solidFill>
              </a:rPr>
              <a:t>prototyp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of implemented files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use declared function in a header file: the header file should be included by using the word: </a:t>
            </a:r>
            <a:r>
              <a:rPr lang="en-US" sz="2400" dirty="0" smtClean="0">
                <a:solidFill>
                  <a:srgbClr val="FF0000"/>
                </a:solidFill>
              </a:rPr>
              <a:t>include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#include &lt;</a:t>
            </a:r>
            <a:r>
              <a:rPr lang="en-US" sz="2400" dirty="0" err="1" smtClean="0">
                <a:solidFill>
                  <a:srgbClr val="000000"/>
                </a:solidFill>
              </a:rPr>
              <a:t>iostream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#include “</a:t>
            </a:r>
            <a:r>
              <a:rPr lang="en-US" sz="2400" dirty="0" err="1" smtClean="0">
                <a:solidFill>
                  <a:srgbClr val="000000"/>
                </a:solidFill>
              </a:rPr>
              <a:t>geometry.h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#include “</a:t>
            </a:r>
            <a:r>
              <a:rPr lang="en-US" sz="2400" dirty="0" err="1" smtClean="0">
                <a:solidFill>
                  <a:srgbClr val="000000"/>
                </a:solidFill>
              </a:rPr>
              <a:t>statistics.h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using namespace </a:t>
            </a:r>
            <a:r>
              <a:rPr lang="en-US" sz="2400" dirty="0" err="1" smtClean="0">
                <a:solidFill>
                  <a:srgbClr val="000000"/>
                </a:solidFill>
              </a:rPr>
              <a:t>std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main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{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}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4) The functions are implemented in a </a:t>
            </a:r>
            <a:r>
              <a:rPr lang="en-US" sz="2400" dirty="0" err="1" smtClean="0">
                <a:solidFill>
                  <a:srgbClr val="000000"/>
                </a:solidFill>
              </a:rPr>
              <a:t>cpp</a:t>
            </a:r>
            <a:r>
              <a:rPr lang="en-US" sz="2400" dirty="0" smtClean="0">
                <a:solidFill>
                  <a:srgbClr val="000000"/>
                </a:solidFill>
              </a:rPr>
              <a:t> file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Header File</a:t>
            </a:r>
            <a:endParaRPr lang="en-US" dirty="0"/>
          </a:p>
        </p:txBody>
      </p:sp>
      <p:pic>
        <p:nvPicPr>
          <p:cNvPr id="3" name="Picture 2" descr="Screen Shot 2014-10-29 at 13.5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3901"/>
            <a:ext cx="8913812" cy="3777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794" y="3068161"/>
            <a:ext cx="1859104" cy="10392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52897" y="3506915"/>
            <a:ext cx="1427258" cy="23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0155" y="3345551"/>
            <a:ext cx="175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 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Implementation File</a:t>
            </a:r>
            <a:endParaRPr lang="en-US" dirty="0"/>
          </a:p>
        </p:txBody>
      </p:sp>
      <p:pic>
        <p:nvPicPr>
          <p:cNvPr id="4" name="Picture 3" descr="Screen Shot 2014-10-29 at 14.02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95" y="3087484"/>
            <a:ext cx="5780160" cy="1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Compiler Works</a:t>
            </a:r>
            <a:endParaRPr lang="en-US" dirty="0"/>
          </a:p>
        </p:txBody>
      </p:sp>
      <p:pic>
        <p:nvPicPr>
          <p:cNvPr id="5" name="Picture 4" descr="Include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3" y="2202015"/>
            <a:ext cx="7517831" cy="43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1352</TotalTime>
  <Words>87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Header Files</vt:lpstr>
      <vt:lpstr>Header File</vt:lpstr>
      <vt:lpstr>Structure of Header File</vt:lpstr>
      <vt:lpstr>Structure of Implementation File</vt:lpstr>
      <vt:lpstr>How The Compiler Works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297</cp:revision>
  <dcterms:created xsi:type="dcterms:W3CDTF">2014-08-29T16:32:33Z</dcterms:created>
  <dcterms:modified xsi:type="dcterms:W3CDTF">2014-10-29T20:06:16Z</dcterms:modified>
</cp:coreProperties>
</file>