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0B7063-506B-FE4F-9125-8705CFF6BDC7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61" autoAdjust="0"/>
  </p:normalViewPr>
  <p:slideViewPr>
    <p:cSldViewPr snapToGrid="0" snapToObjects="1">
      <p:cViewPr varScale="1">
        <p:scale>
          <a:sx n="75" d="100"/>
          <a:sy n="75" d="100"/>
        </p:scale>
        <p:origin x="-15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5" y="2149019"/>
            <a:ext cx="740459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000" dirty="0" smtClean="0"/>
              <a:t>To execute a set of instructions given a condition is true: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 a) use </a:t>
            </a:r>
            <a:r>
              <a:rPr lang="en-US" sz="2000" dirty="0" smtClean="0">
                <a:solidFill>
                  <a:srgbClr val="2C9AE5"/>
                </a:solidFill>
              </a:rPr>
              <a:t>if Statement</a:t>
            </a:r>
            <a:endParaRPr lang="en-US" sz="2000" dirty="0">
              <a:solidFill>
                <a:srgbClr val="2C9AE5"/>
              </a:solidFill>
            </a:endParaRPr>
          </a:p>
          <a:p>
            <a:r>
              <a:rPr lang="en-US" sz="2000" dirty="0" smtClean="0">
                <a:solidFill>
                  <a:schemeClr val="accent5"/>
                </a:solidFill>
              </a:rPr>
              <a:t>     </a:t>
            </a:r>
            <a:r>
              <a:rPr lang="en-US" sz="2000" dirty="0" smtClean="0"/>
              <a:t>b)  Example: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smtClean="0">
                <a:solidFill>
                  <a:schemeClr val="accent5"/>
                </a:solidFill>
              </a:rPr>
              <a:t>      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if(x&gt;3)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{</a:t>
            </a:r>
          </a:p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  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cout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&lt;&lt; “x is greater than 3”;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}</a:t>
            </a:r>
          </a:p>
          <a:p>
            <a:pPr marL="457200" indent="-457200">
              <a:buAutoNum type="arabicParenR" startAt="2"/>
            </a:pPr>
            <a:r>
              <a:rPr lang="en-US" sz="2000" dirty="0" smtClean="0"/>
              <a:t>To compare  values: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a) use: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&gt;, &lt; , &gt;=, &lt;=, ==, !=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b) Example: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if(x!=y)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“x is not equal to y”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}</a:t>
            </a:r>
          </a:p>
          <a:p>
            <a:endParaRPr lang="en-US" sz="20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If, else Statement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509" y="2149019"/>
            <a:ext cx="87133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execute a set of instructions given if the condition is true or another set of instruction if the condition is false: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 a) use </a:t>
            </a:r>
            <a:r>
              <a:rPr lang="en-US" sz="2000" dirty="0" smtClean="0">
                <a:solidFill>
                  <a:srgbClr val="2C9AE5"/>
                </a:solidFill>
              </a:rPr>
              <a:t>if, else Statement</a:t>
            </a:r>
            <a:endParaRPr lang="en-US" sz="2000" dirty="0">
              <a:solidFill>
                <a:srgbClr val="2C9AE5"/>
              </a:solidFill>
            </a:endParaRPr>
          </a:p>
          <a:p>
            <a:r>
              <a:rPr lang="en-US" sz="2000" dirty="0" smtClean="0">
                <a:solidFill>
                  <a:schemeClr val="accent5"/>
                </a:solidFill>
              </a:rPr>
              <a:t>     </a:t>
            </a:r>
            <a:r>
              <a:rPr lang="en-US" sz="2000" dirty="0" smtClean="0"/>
              <a:t>b)  Example: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smtClean="0">
                <a:solidFill>
                  <a:schemeClr val="accent5"/>
                </a:solidFill>
              </a:rPr>
              <a:t>      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if(x&gt;3)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{</a:t>
            </a:r>
          </a:p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  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cout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&lt;&lt; “x is greater than 3”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}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else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{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 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cout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&lt;&lt; “ x is less than 4”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  }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8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If, else if Statement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509" y="2149019"/>
            <a:ext cx="8713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you have a set of conditions and you want to execute a set of instructions if a specific condition is true: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 a) use </a:t>
            </a:r>
            <a:r>
              <a:rPr lang="en-US" sz="2000" dirty="0" smtClean="0">
                <a:solidFill>
                  <a:srgbClr val="2C9AE5"/>
                </a:solidFill>
              </a:rPr>
              <a:t>if, else if Statement</a:t>
            </a:r>
            <a:endParaRPr lang="en-US" sz="2000" dirty="0">
              <a:solidFill>
                <a:srgbClr val="2C9AE5"/>
              </a:solidFill>
            </a:endParaRPr>
          </a:p>
          <a:p>
            <a:r>
              <a:rPr lang="en-US" sz="2000" dirty="0" smtClean="0">
                <a:solidFill>
                  <a:schemeClr val="accent5"/>
                </a:solidFill>
              </a:rPr>
              <a:t>     </a:t>
            </a:r>
            <a:r>
              <a:rPr lang="en-US" sz="2000" dirty="0" smtClean="0"/>
              <a:t>b)  Example: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smtClean="0">
                <a:solidFill>
                  <a:schemeClr val="accent5"/>
                </a:solidFill>
              </a:rPr>
              <a:t>      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if(x&gt;0)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{</a:t>
            </a:r>
          </a:p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  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cout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&lt;&lt; “x is strictly positive”;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}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else if (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x&lt;0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{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 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cout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&lt;&lt; “ x is strictly negative”;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801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Operators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509" y="2850904"/>
            <a:ext cx="87133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you want to connect conditions: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 a) use </a:t>
            </a:r>
            <a:r>
              <a:rPr lang="en-US" sz="2000" dirty="0" smtClean="0">
                <a:solidFill>
                  <a:srgbClr val="2C9AE5"/>
                </a:solidFill>
              </a:rPr>
              <a:t>logic operators: &amp;&amp; (and), || (or), ! (not)</a:t>
            </a:r>
            <a:endParaRPr lang="en-US" sz="2000" dirty="0">
              <a:solidFill>
                <a:srgbClr val="2C9AE5"/>
              </a:solidFill>
            </a:endParaRPr>
          </a:p>
          <a:p>
            <a:r>
              <a:rPr lang="en-US" sz="2000" dirty="0" smtClean="0">
                <a:solidFill>
                  <a:schemeClr val="accent5"/>
                </a:solidFill>
              </a:rPr>
              <a:t>     </a:t>
            </a:r>
            <a:r>
              <a:rPr lang="en-US" sz="2000" dirty="0" smtClean="0"/>
              <a:t>b)  Example: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smtClean="0">
                <a:solidFill>
                  <a:schemeClr val="accent5"/>
                </a:solidFill>
              </a:rPr>
              <a:t>      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if(x&gt;0&amp;&amp;y&gt;0)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{</a:t>
            </a:r>
          </a:p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  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cout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&lt;&lt; “x and y are strictly positive”;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}</a:t>
            </a:r>
          </a:p>
        </p:txBody>
      </p:sp>
    </p:spTree>
    <p:extLst>
      <p:ext uri="{BB962C8B-B14F-4D97-AF65-F5344CB8AC3E}">
        <p14:creationId xmlns:p14="http://schemas.microsoft.com/office/powerpoint/2010/main" val="217273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509" y="2065107"/>
            <a:ext cx="87133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you want to evaluate a expression and execute a set of instructions give the expression is equal to a specific value: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 a) use </a:t>
            </a:r>
            <a:r>
              <a:rPr lang="en-US" sz="2000" dirty="0" smtClean="0">
                <a:solidFill>
                  <a:srgbClr val="2C9AE5"/>
                </a:solidFill>
              </a:rPr>
              <a:t>Switch statement</a:t>
            </a:r>
            <a:endParaRPr lang="en-US" sz="2000" dirty="0">
              <a:solidFill>
                <a:srgbClr val="2C9AE5"/>
              </a:solidFill>
            </a:endParaRPr>
          </a:p>
          <a:p>
            <a:r>
              <a:rPr lang="en-US" sz="2000" dirty="0" smtClean="0">
                <a:solidFill>
                  <a:schemeClr val="accent5"/>
                </a:solidFill>
              </a:rPr>
              <a:t>     </a:t>
            </a:r>
            <a:r>
              <a:rPr lang="en-US" sz="2000" dirty="0" smtClean="0"/>
              <a:t>b)  Example: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smtClean="0">
                <a:solidFill>
                  <a:schemeClr val="accent5"/>
                </a:solidFill>
              </a:rPr>
              <a:t>      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switch(x)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{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   case ‘A’:</a:t>
            </a:r>
          </a:p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      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cout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&lt;&lt; “the value of x is A”;</a:t>
            </a:r>
          </a:p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       break;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   case ‘B’:</a:t>
            </a:r>
          </a:p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     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cout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&lt;&lt; “the value of x is A”;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         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break;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   default:</a:t>
            </a:r>
          </a:p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        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cout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&lt;&lt;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“You did not enter A or B”;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       }</a:t>
            </a:r>
          </a:p>
        </p:txBody>
      </p:sp>
    </p:spTree>
    <p:extLst>
      <p:ext uri="{BB962C8B-B14F-4D97-AF65-F5344CB8AC3E}">
        <p14:creationId xmlns:p14="http://schemas.microsoft.com/office/powerpoint/2010/main" val="3147606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481</TotalTime>
  <Words>443</Words>
  <Application>Microsoft Macintosh PowerPoint</Application>
  <PresentationFormat>On-screen Show (4:3)</PresentationFormat>
  <Paragraphs>66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Perception</vt:lpstr>
      <vt:lpstr>If Statement</vt:lpstr>
      <vt:lpstr>If Statement</vt:lpstr>
      <vt:lpstr>If, else Statement</vt:lpstr>
      <vt:lpstr>If, else if Statement</vt:lpstr>
      <vt:lpstr>Logic Operators</vt:lpstr>
      <vt:lpstr>Switch Statement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Alaeddine Saadaoui</dc:creator>
  <cp:lastModifiedBy>Alaeddine Saadaoui</cp:lastModifiedBy>
  <cp:revision>40</cp:revision>
  <dcterms:created xsi:type="dcterms:W3CDTF">2014-08-29T16:32:33Z</dcterms:created>
  <dcterms:modified xsi:type="dcterms:W3CDTF">2014-09-10T20:23:01Z</dcterms:modified>
</cp:coreProperties>
</file>