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For, While</a:t>
            </a:r>
            <a:r>
              <a:rPr lang="en-US" dirty="0" smtClean="0"/>
              <a:t>, Do-While </a:t>
            </a:r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The form: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for(initialization; test; update)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statement 1;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statement 2;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sz="2400" dirty="0" smtClean="0"/>
              <a:t> 2) The for loop performs a known number of iterations </a:t>
            </a:r>
          </a:p>
        </p:txBody>
      </p:sp>
    </p:spTree>
    <p:extLst>
      <p:ext uri="{BB962C8B-B14F-4D97-AF65-F5344CB8AC3E}">
        <p14:creationId xmlns:p14="http://schemas.microsoft.com/office/powerpoint/2010/main" val="83104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loop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Example: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for ( x=0; x&lt;=5;x++)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y=y+3;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cout</a:t>
            </a:r>
            <a:r>
              <a:rPr lang="en-US" sz="2400" dirty="0" smtClean="0">
                <a:solidFill>
                  <a:srgbClr val="FF0000"/>
                </a:solidFill>
              </a:rPr>
              <a:t> &lt;&lt; y &lt;&lt; </a:t>
            </a:r>
            <a:r>
              <a:rPr lang="en-US" sz="2400" dirty="0" err="1" smtClean="0">
                <a:solidFill>
                  <a:srgbClr val="FF0000"/>
                </a:solidFill>
              </a:rPr>
              <a:t>endl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86100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Nested loop: a loop inside another loop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    for ( x=0; x&lt;=5;x++)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for(y=0;y&lt;=5;y++)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>
                <a:solidFill>
                  <a:srgbClr val="FF0000"/>
                </a:solidFill>
              </a:rPr>
              <a:t>=y+3;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cout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&lt;&lt; y &lt;&lt; </a:t>
            </a:r>
            <a:r>
              <a:rPr lang="en-US" sz="2400" dirty="0" err="1" smtClean="0">
                <a:solidFill>
                  <a:srgbClr val="FF0000"/>
                </a:solidFill>
              </a:rPr>
              <a:t>endl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}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Increment: increase a value by 1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a) x=x+1</a:t>
            </a:r>
            <a:endParaRPr lang="en-US" sz="2400" dirty="0">
              <a:solidFill>
                <a:srgbClr val="2C9AE5"/>
              </a:solidFill>
            </a:endParaRPr>
          </a:p>
          <a:p>
            <a:r>
              <a:rPr lang="en-US" sz="2400" dirty="0" smtClean="0">
                <a:solidFill>
                  <a:schemeClr val="accent5"/>
                </a:solidFill>
              </a:rPr>
              <a:t>     </a:t>
            </a:r>
            <a:r>
              <a:rPr lang="en-US" sz="2400" dirty="0" smtClean="0"/>
              <a:t>b) x+=1;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c) x++;</a:t>
            </a:r>
          </a:p>
          <a:p>
            <a:r>
              <a:rPr lang="en-US" sz="2400" dirty="0" smtClean="0"/>
              <a:t> 2) Decrement: decrease a value by 1 </a:t>
            </a:r>
          </a:p>
          <a:p>
            <a:r>
              <a:rPr lang="en-US" sz="2400" dirty="0" smtClean="0"/>
              <a:t>     a</a:t>
            </a:r>
            <a:r>
              <a:rPr lang="en-US" sz="2400" dirty="0"/>
              <a:t>) x=</a:t>
            </a:r>
            <a:r>
              <a:rPr lang="en-US" sz="2400" dirty="0" smtClean="0"/>
              <a:t>x-1</a:t>
            </a:r>
            <a:endParaRPr lang="en-US" sz="2400" dirty="0">
              <a:solidFill>
                <a:srgbClr val="2C9AE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     </a:t>
            </a:r>
            <a:r>
              <a:rPr lang="en-US" sz="2400" dirty="0"/>
              <a:t>b) </a:t>
            </a:r>
            <a:r>
              <a:rPr lang="en-US" sz="2400" dirty="0" smtClean="0"/>
              <a:t>x-=</a:t>
            </a:r>
            <a:r>
              <a:rPr lang="en-US" sz="2400" dirty="0"/>
              <a:t>1;</a:t>
            </a:r>
          </a:p>
          <a:p>
            <a:r>
              <a:rPr lang="en-US" sz="2400" dirty="0"/>
              <a:t>     c) </a:t>
            </a:r>
            <a:r>
              <a:rPr lang="en-US" sz="2400" dirty="0" smtClean="0"/>
              <a:t>x--;</a:t>
            </a:r>
            <a:endParaRPr lang="en-US" sz="2400" dirty="0"/>
          </a:p>
          <a:p>
            <a:endParaRPr lang="en-US" sz="2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Postfix and Prefix modes of ++/--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180" y="2550096"/>
            <a:ext cx="7886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Postfix mode: x++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Prefix mode: ++x</a:t>
            </a:r>
          </a:p>
          <a:p>
            <a:endParaRPr lang="en-US" sz="2400" dirty="0"/>
          </a:p>
          <a:p>
            <a:r>
              <a:rPr lang="en-US" sz="2400" dirty="0" smtClean="0"/>
              <a:t>The postfix and prefix modes work differently when used inside a statement involving other operators.</a:t>
            </a:r>
          </a:p>
          <a:p>
            <a:r>
              <a:rPr lang="en-US" sz="2400" dirty="0" smtClean="0"/>
              <a:t>Example: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x=1+y++; is different from x=1+(++y);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x++; is different from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++x;</a:t>
            </a:r>
          </a:p>
        </p:txBody>
      </p:sp>
    </p:spTree>
    <p:extLst>
      <p:ext uri="{BB962C8B-B14F-4D97-AF65-F5344CB8AC3E}">
        <p14:creationId xmlns:p14="http://schemas.microsoft.com/office/powerpoint/2010/main" val="244176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The form: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while(expression)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statement 1;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statement 2;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sz="2400" dirty="0" smtClean="0"/>
              <a:t> 2) The while loop does statement 1 and statement 2 until expression is false</a:t>
            </a:r>
          </a:p>
        </p:txBody>
      </p:sp>
    </p:spTree>
    <p:extLst>
      <p:ext uri="{BB962C8B-B14F-4D97-AF65-F5344CB8AC3E}">
        <p14:creationId xmlns:p14="http://schemas.microsoft.com/office/powerpoint/2010/main" val="95276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 smtClean="0"/>
              <a:t>loop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Example: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while(x&lt;3)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x++;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cout</a:t>
            </a:r>
            <a:r>
              <a:rPr lang="en-US" sz="2400" dirty="0" smtClean="0">
                <a:solidFill>
                  <a:srgbClr val="FF0000"/>
                </a:solidFill>
              </a:rPr>
              <a:t> &lt;&lt; x &lt;&lt; </a:t>
            </a:r>
            <a:r>
              <a:rPr lang="en-US" sz="2400" dirty="0" err="1" smtClean="0">
                <a:solidFill>
                  <a:srgbClr val="FF0000"/>
                </a:solidFill>
              </a:rPr>
              <a:t>endl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64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</a:t>
            </a:r>
            <a:r>
              <a:rPr lang="en-US" dirty="0" smtClean="0"/>
              <a:t>-while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The form: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do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statement 1;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statement 2;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while(</a:t>
            </a:r>
            <a:r>
              <a:rPr lang="en-US" sz="2400" dirty="0">
                <a:solidFill>
                  <a:srgbClr val="FF0000"/>
                </a:solidFill>
              </a:rPr>
              <a:t>expression)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2) The do-while loop does statement 1 and statement 2 until expression is false</a:t>
            </a:r>
          </a:p>
        </p:txBody>
      </p:sp>
    </p:spTree>
    <p:extLst>
      <p:ext uri="{BB962C8B-B14F-4D97-AF65-F5344CB8AC3E}">
        <p14:creationId xmlns:p14="http://schemas.microsoft.com/office/powerpoint/2010/main" val="283121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</a:t>
            </a:r>
            <a:r>
              <a:rPr lang="en-US" dirty="0" smtClean="0"/>
              <a:t>-while loop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Example: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do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x--;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cout</a:t>
            </a:r>
            <a:r>
              <a:rPr lang="en-US" sz="2400" dirty="0" smtClean="0">
                <a:solidFill>
                  <a:srgbClr val="FF0000"/>
                </a:solidFill>
              </a:rPr>
              <a:t> &lt;&lt; x &lt;&lt; </a:t>
            </a:r>
            <a:r>
              <a:rPr lang="en-US" sz="2400" dirty="0" err="1" smtClean="0">
                <a:solidFill>
                  <a:srgbClr val="FF0000"/>
                </a:solidFill>
              </a:rPr>
              <a:t>endl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while(x&lt;4);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40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while vs. do-while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934462"/>
            <a:ext cx="6462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while loop is a pretest loop: first the condition is tested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do-while is a posttest loop: the condition is tested after executing one iteration</a:t>
            </a:r>
          </a:p>
        </p:txBody>
      </p:sp>
    </p:spTree>
    <p:extLst>
      <p:ext uri="{BB962C8B-B14F-4D97-AF65-F5344CB8AC3E}">
        <p14:creationId xmlns:p14="http://schemas.microsoft.com/office/powerpoint/2010/main" val="25140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64" y="2199153"/>
            <a:ext cx="850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Infinite loops: the condition is always true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while(5==5)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x++;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cout</a:t>
            </a:r>
            <a:r>
              <a:rPr lang="en-US" sz="2400" dirty="0" smtClean="0">
                <a:solidFill>
                  <a:srgbClr val="FF0000"/>
                </a:solidFill>
              </a:rPr>
              <a:t> &lt;&lt; x &lt;&lt; </a:t>
            </a:r>
            <a:r>
              <a:rPr lang="en-US" sz="2400" dirty="0" err="1" smtClean="0">
                <a:solidFill>
                  <a:srgbClr val="FF0000"/>
                </a:solidFill>
              </a:rPr>
              <a:t>endl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sz="2400" dirty="0" smtClean="0"/>
              <a:t>2) The loop continues to repeat until the program is interrupted</a:t>
            </a:r>
          </a:p>
          <a:p>
            <a:r>
              <a:rPr lang="en-US" sz="2400" dirty="0" smtClean="0"/>
              <a:t>3) Check that the condition is not always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5140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542</TotalTime>
  <Words>555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For, While, Do-While Loops</vt:lpstr>
      <vt:lpstr>Increment/Decrement Operators</vt:lpstr>
      <vt:lpstr>Postfix and Prefix modes of ++/--</vt:lpstr>
      <vt:lpstr>while loop</vt:lpstr>
      <vt:lpstr>while loop (2)</vt:lpstr>
      <vt:lpstr>do-while loop</vt:lpstr>
      <vt:lpstr>do-while loop (2)</vt:lpstr>
      <vt:lpstr>while vs. do-while</vt:lpstr>
      <vt:lpstr>Infinite Loops</vt:lpstr>
      <vt:lpstr>for loop</vt:lpstr>
      <vt:lpstr>for loop (2)</vt:lpstr>
      <vt:lpstr>Nested Loops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51</cp:revision>
  <dcterms:created xsi:type="dcterms:W3CDTF">2014-08-29T16:32:33Z</dcterms:created>
  <dcterms:modified xsi:type="dcterms:W3CDTF">2014-09-15T08:42:34Z</dcterms:modified>
</cp:coreProperties>
</file>