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B7063-506B-FE4F-9125-8705CFF6BDC7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61" autoAdjust="0"/>
  </p:normalViewPr>
  <p:slideViewPr>
    <p:cSldViewPr snapToGrid="0" snapToObjects="1">
      <p:cViewPr varScale="1">
        <p:scale>
          <a:sx n="76" d="100"/>
          <a:sy n="76" d="100"/>
        </p:scale>
        <p:origin x="-18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Comparing Pointers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516673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 pointer p is less than a pointer f is p contains an address that comes before the address of f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To compare two pointers you can use: &lt;, &lt;=,==,&gt;, &gt;=, !=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p and f are two pointer: </a:t>
            </a:r>
            <a:r>
              <a:rPr lang="en-US" sz="2400" b="1" dirty="0" smtClean="0">
                <a:solidFill>
                  <a:srgbClr val="000000"/>
                </a:solidFill>
              </a:rPr>
              <a:t>p &lt; f is different from *p &lt; *f</a:t>
            </a:r>
            <a:endParaRPr lang="en-US" sz="2400" b="1" dirty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2357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Pointers As Function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516673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 pointer as a function parameter works like the pass by ref method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To pass a variable a pointer parameter, use &amp;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in front of the variable name.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doubleValue</a:t>
            </a:r>
            <a:r>
              <a:rPr lang="en-US" sz="2400" dirty="0" smtClean="0">
                <a:solidFill>
                  <a:srgbClr val="000000"/>
                </a:solidFill>
              </a:rPr>
              <a:t>(&amp;x); // x is an integer variable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doubleValue</a:t>
            </a:r>
            <a:r>
              <a:rPr lang="en-US" sz="2400" dirty="0" smtClean="0">
                <a:solidFill>
                  <a:srgbClr val="000000"/>
                </a:solidFill>
              </a:rPr>
              <a:t>(p); // p is a pointer variable 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578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Pointers And Constant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516673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a constant pointer: </a:t>
            </a:r>
            <a:r>
              <a:rPr lang="en-US" sz="2300" b="1" dirty="0" err="1" smtClean="0">
                <a:solidFill>
                  <a:srgbClr val="000000"/>
                </a:solidFill>
              </a:rPr>
              <a:t>int</a:t>
            </a:r>
            <a:r>
              <a:rPr lang="en-US" sz="2300" b="1" dirty="0" smtClean="0">
                <a:solidFill>
                  <a:srgbClr val="000000"/>
                </a:solidFill>
              </a:rPr>
              <a:t> *</a:t>
            </a:r>
            <a:r>
              <a:rPr lang="en-US" sz="2300" b="1" dirty="0" err="1" smtClean="0">
                <a:solidFill>
                  <a:srgbClr val="000000"/>
                </a:solidFill>
              </a:rPr>
              <a:t>const</a:t>
            </a:r>
            <a:r>
              <a:rPr lang="en-US" sz="2300" b="1" dirty="0" smtClean="0">
                <a:solidFill>
                  <a:srgbClr val="000000"/>
                </a:solidFill>
              </a:rPr>
              <a:t> </a:t>
            </a:r>
            <a:r>
              <a:rPr lang="en-US" sz="2300" b="1" dirty="0" err="1" smtClean="0">
                <a:solidFill>
                  <a:srgbClr val="000000"/>
                </a:solidFill>
              </a:rPr>
              <a:t>ptr</a:t>
            </a:r>
            <a:r>
              <a:rPr lang="en-US" sz="2300" b="1" dirty="0" smtClean="0">
                <a:solidFill>
                  <a:srgbClr val="000000"/>
                </a:solidFill>
              </a:rPr>
              <a:t>;</a:t>
            </a:r>
          </a:p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a pointer to constant variable: </a:t>
            </a:r>
            <a:r>
              <a:rPr lang="en-US" sz="2300" b="1" dirty="0" err="1" smtClean="0">
                <a:solidFill>
                  <a:srgbClr val="000000"/>
                </a:solidFill>
              </a:rPr>
              <a:t>const</a:t>
            </a:r>
            <a:r>
              <a:rPr lang="en-US" sz="2300" dirty="0" smtClean="0">
                <a:solidFill>
                  <a:srgbClr val="000000"/>
                </a:solidFill>
              </a:rPr>
              <a:t> </a:t>
            </a:r>
            <a:r>
              <a:rPr lang="en-US" sz="2300" b="1" dirty="0" err="1" smtClean="0">
                <a:solidFill>
                  <a:srgbClr val="000000"/>
                </a:solidFill>
              </a:rPr>
              <a:t>int</a:t>
            </a:r>
            <a:r>
              <a:rPr lang="en-US" sz="2300" b="1" dirty="0" smtClean="0">
                <a:solidFill>
                  <a:srgbClr val="000000"/>
                </a:solidFill>
              </a:rPr>
              <a:t>* </a:t>
            </a:r>
            <a:r>
              <a:rPr lang="en-US" sz="2300" dirty="0" err="1" smtClean="0">
                <a:solidFill>
                  <a:srgbClr val="000000"/>
                </a:solidFill>
              </a:rPr>
              <a:t>ptr</a:t>
            </a:r>
            <a:r>
              <a:rPr lang="en-US" sz="2300" dirty="0" smtClean="0">
                <a:solidFill>
                  <a:srgbClr val="000000"/>
                </a:solidFill>
              </a:rPr>
              <a:t>;</a:t>
            </a:r>
          </a:p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a constant pointer to constant variable: </a:t>
            </a:r>
            <a:r>
              <a:rPr lang="en-US" sz="2300" b="1" dirty="0" err="1" smtClean="0">
                <a:solidFill>
                  <a:srgbClr val="000000"/>
                </a:solidFill>
              </a:rPr>
              <a:t>const</a:t>
            </a:r>
            <a:r>
              <a:rPr lang="en-US" sz="2300" b="1" dirty="0">
                <a:solidFill>
                  <a:srgbClr val="000000"/>
                </a:solidFill>
              </a:rPr>
              <a:t> </a:t>
            </a:r>
            <a:r>
              <a:rPr lang="en-US" sz="2300" b="1" dirty="0" err="1" smtClean="0">
                <a:solidFill>
                  <a:srgbClr val="000000"/>
                </a:solidFill>
              </a:rPr>
              <a:t>int</a:t>
            </a:r>
            <a:r>
              <a:rPr lang="en-US" sz="2300" b="1" dirty="0" smtClean="0">
                <a:solidFill>
                  <a:srgbClr val="000000"/>
                </a:solidFill>
              </a:rPr>
              <a:t> *</a:t>
            </a:r>
            <a:r>
              <a:rPr lang="en-US" sz="2300" b="1" dirty="0" err="1" smtClean="0">
                <a:solidFill>
                  <a:srgbClr val="000000"/>
                </a:solidFill>
              </a:rPr>
              <a:t>const</a:t>
            </a:r>
            <a:r>
              <a:rPr lang="en-US" sz="2300" b="1" dirty="0" smtClean="0">
                <a:solidFill>
                  <a:srgbClr val="000000"/>
                </a:solidFill>
              </a:rPr>
              <a:t> </a:t>
            </a:r>
            <a:r>
              <a:rPr lang="en-US" sz="2300" b="1" dirty="0" err="1" smtClean="0">
                <a:solidFill>
                  <a:srgbClr val="000000"/>
                </a:solidFill>
              </a:rPr>
              <a:t>ptr</a:t>
            </a:r>
            <a:endParaRPr lang="en-US" sz="2300" b="1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To pass a variable a pointer parameter, use &amp;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smtClean="0">
                <a:solidFill>
                  <a:srgbClr val="000000"/>
                </a:solidFill>
              </a:rPr>
              <a:t>in front of the variable name.</a:t>
            </a:r>
          </a:p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Example:</a:t>
            </a:r>
          </a:p>
          <a:p>
            <a:pPr marL="914400" lvl="1" indent="-457200">
              <a:buAutoNum type="arabicParenR"/>
            </a:pPr>
            <a:r>
              <a:rPr lang="en-US" sz="2300" dirty="0" err="1" smtClean="0">
                <a:solidFill>
                  <a:srgbClr val="000000"/>
                </a:solidFill>
              </a:rPr>
              <a:t>doubleValue</a:t>
            </a:r>
            <a:r>
              <a:rPr lang="en-US" sz="2300" dirty="0" smtClean="0">
                <a:solidFill>
                  <a:srgbClr val="000000"/>
                </a:solidFill>
              </a:rPr>
              <a:t>(&amp;x); // x is an integer variable</a:t>
            </a:r>
          </a:p>
          <a:p>
            <a:pPr marL="914400" lvl="1" indent="-457200">
              <a:buAutoNum type="arabicParenR"/>
            </a:pPr>
            <a:r>
              <a:rPr lang="en-US" sz="2300" dirty="0" err="1" smtClean="0">
                <a:solidFill>
                  <a:srgbClr val="000000"/>
                </a:solidFill>
              </a:rPr>
              <a:t>doubleValue</a:t>
            </a:r>
            <a:r>
              <a:rPr lang="en-US" sz="2300" dirty="0" smtClean="0">
                <a:solidFill>
                  <a:srgbClr val="000000"/>
                </a:solidFill>
              </a:rPr>
              <a:t>(p); // p is a pointer variable </a:t>
            </a:r>
            <a:endParaRPr lang="en-US" sz="2300" dirty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9850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Function Return Pointer Result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516673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add * in front of the function name</a:t>
            </a:r>
          </a:p>
          <a:p>
            <a:pPr marL="457200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Example: 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char *</a:t>
            </a:r>
            <a:r>
              <a:rPr lang="en-US" sz="2300" dirty="0" err="1" smtClean="0">
                <a:solidFill>
                  <a:srgbClr val="000000"/>
                </a:solidFill>
              </a:rPr>
              <a:t>charFinder</a:t>
            </a:r>
            <a:r>
              <a:rPr lang="en-US" sz="2300" dirty="0" smtClean="0">
                <a:solidFill>
                  <a:srgbClr val="000000"/>
                </a:solidFill>
              </a:rPr>
              <a:t>()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solidFill>
                  <a:srgbClr val="000000"/>
                </a:solidFill>
              </a:rPr>
              <a:t>double *</a:t>
            </a:r>
            <a:r>
              <a:rPr lang="en-US" sz="2300" dirty="0" err="1" smtClean="0">
                <a:solidFill>
                  <a:srgbClr val="000000"/>
                </a:solidFill>
              </a:rPr>
              <a:t>areaCalculator</a:t>
            </a:r>
            <a:r>
              <a:rPr lang="en-US" sz="2300" dirty="0" smtClean="0">
                <a:solidFill>
                  <a:srgbClr val="000000"/>
                </a:solidFill>
              </a:rPr>
              <a:t>()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1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Used By A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368214"/>
            <a:ext cx="868289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Every variable has a section of memory large enough to hold a value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Examples: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x; x will have 4 bytes of memory space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double y; y will have 8 bytes of memory space</a:t>
            </a:r>
          </a:p>
          <a:p>
            <a:pPr marL="457200" indent="-457200">
              <a:buAutoNum type="arabicParenR" startAt="3"/>
            </a:pPr>
            <a:r>
              <a:rPr lang="en-US" sz="2400" dirty="0" err="1" smtClean="0">
                <a:solidFill>
                  <a:srgbClr val="000000"/>
                </a:solidFill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</a:rPr>
              <a:t>(): returns of size of a variable or a type.</a:t>
            </a: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AutoNum type="arabicParenR" startAt="3"/>
            </a:pPr>
            <a:r>
              <a:rPr lang="en-US" sz="2400" dirty="0" smtClean="0">
                <a:solidFill>
                  <a:srgbClr val="000000"/>
                </a:solidFill>
              </a:rPr>
              <a:t>The address of a variable: is the address of the first byte</a:t>
            </a:r>
          </a:p>
          <a:p>
            <a:pPr marL="457200" indent="-457200">
              <a:buAutoNum type="arabicParenR" startAt="3"/>
            </a:pPr>
            <a:r>
              <a:rPr lang="en-US" sz="2400" dirty="0" smtClean="0">
                <a:solidFill>
                  <a:srgbClr val="000000"/>
                </a:solidFill>
              </a:rPr>
              <a:t>Get the address of a variable: use </a:t>
            </a:r>
            <a:r>
              <a:rPr lang="en-US" sz="2400" dirty="0" smtClean="0">
                <a:solidFill>
                  <a:srgbClr val="FF0000"/>
                </a:solidFill>
              </a:rPr>
              <a:t>&amp; </a:t>
            </a:r>
            <a:r>
              <a:rPr lang="en-US" sz="2400" dirty="0" smtClean="0"/>
              <a:t>in front of a variable name.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AutoNum type="arabicParenR" startAt="3"/>
            </a:pPr>
            <a:r>
              <a:rPr lang="en-US" sz="2400" dirty="0" smtClean="0">
                <a:solidFill>
                  <a:srgbClr val="000000"/>
                </a:solidFill>
              </a:rPr>
              <a:t>The address is displayed in hexadecimal notation</a:t>
            </a:r>
          </a:p>
        </p:txBody>
      </p:sp>
    </p:spTree>
    <p:extLst>
      <p:ext uri="{BB962C8B-B14F-4D97-AF65-F5344CB8AC3E}">
        <p14:creationId xmlns:p14="http://schemas.microsoft.com/office/powerpoint/2010/main" val="38385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564" y="2516673"/>
            <a:ext cx="851024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ointer variable/pointer: holds a memory address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T</a:t>
            </a:r>
            <a:r>
              <a:rPr lang="en-US" sz="2400" dirty="0" smtClean="0">
                <a:solidFill>
                  <a:srgbClr val="000000"/>
                </a:solidFill>
              </a:rPr>
              <a:t>o declare a pointer variable: use * in front of the variable name;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Example: 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*x;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char *pointer;</a:t>
            </a:r>
          </a:p>
          <a:p>
            <a:pPr marL="457200" indent="-457200">
              <a:buAutoNum type="arabicParenR" startAt="4"/>
            </a:pPr>
            <a:r>
              <a:rPr lang="en-US" sz="2400" dirty="0" smtClean="0"/>
              <a:t>Store the address of a variable: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double x;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double *pointer;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pointer=&amp;x;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smtClean="0">
                <a:solidFill>
                  <a:srgbClr val="00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70094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Pointer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16673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To save a value in a memory location pointed by a pointer variable: Use * in front of the pointer variable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x=200;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*pointer;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pointer=&amp;x; //the address of x is saved in pointer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*pointer=3; // assign 3 to the location pointed by pointer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3)   To display a value saved in a location pointed by a   pointer: use * in front of the pointer variable</a:t>
            </a:r>
          </a:p>
        </p:txBody>
      </p:sp>
    </p:spTree>
    <p:extLst>
      <p:ext uri="{BB962C8B-B14F-4D97-AF65-F5344CB8AC3E}">
        <p14:creationId xmlns:p14="http://schemas.microsoft.com/office/powerpoint/2010/main" val="213327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Pointer Variable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16673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You can use one pointer to manipulate many variables 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x,y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*pointer;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pointer=&amp;x;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*pointer=3;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pointer=&amp;y;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*pointer=4;</a:t>
            </a:r>
          </a:p>
        </p:txBody>
      </p:sp>
    </p:spTree>
    <p:extLst>
      <p:ext uri="{BB962C8B-B14F-4D97-AF65-F5344CB8AC3E}">
        <p14:creationId xmlns:p14="http://schemas.microsoft.com/office/powerpoint/2010/main" val="226259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Uses of The asterisk 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16673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total=a*b: * is the multiplication operator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*p; * is used to define a pointer variable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*</a:t>
            </a:r>
            <a:r>
              <a:rPr lang="en-US" sz="2400" dirty="0" err="1" smtClean="0">
                <a:solidFill>
                  <a:srgbClr val="000000"/>
                </a:solidFill>
              </a:rPr>
              <a:t>ptr</a:t>
            </a:r>
            <a:r>
              <a:rPr lang="en-US" sz="2400" dirty="0" smtClean="0">
                <a:solidFill>
                  <a:srgbClr val="000000"/>
                </a:solidFill>
              </a:rPr>
              <a:t>=134; * is used to save 134 in a memory location that has an address held by </a:t>
            </a:r>
            <a:r>
              <a:rPr lang="en-US" sz="2400" dirty="0" err="1" smtClean="0">
                <a:solidFill>
                  <a:srgbClr val="000000"/>
                </a:solidFill>
              </a:rPr>
              <a:t>ptr</a:t>
            </a:r>
            <a:r>
              <a:rPr lang="en-US" sz="2400" dirty="0" smtClean="0">
                <a:solidFill>
                  <a:srgbClr val="000000"/>
                </a:solidFill>
              </a:rPr>
              <a:t>. We call * an indirection operator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9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Relationship between Pointers and Arrays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1667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an array name is a constant pointer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 pointer can be used as an array name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array[]={2,4,5}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*array will return the first element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*(array+1) will return the second element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4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Pointer Arithmetic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16673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some operations may be performed on pointers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If we use a pointer with an array:</a:t>
            </a:r>
          </a:p>
          <a:p>
            <a:pPr marL="914400" lvl="1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pointer++: the pointer will get the address of the next element</a:t>
            </a:r>
          </a:p>
          <a:p>
            <a:pPr marL="914400" lvl="1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pointer--: the pointer will get the address of the previous element</a:t>
            </a:r>
          </a:p>
          <a:p>
            <a:pPr marL="914400" lvl="1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an integer value could be added or subtracted from a pointer variable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Initializing Pointers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1667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 pointer can only take the address of a variable that has its type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*p; p is a pointer to integer variables, arrays only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2) char *f; f is a pointer to char variables, arrays only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761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1066</TotalTime>
  <Words>748</Words>
  <Application>Microsoft Macintosh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Perception</vt:lpstr>
      <vt:lpstr>Pointers</vt:lpstr>
      <vt:lpstr>Memory Used By A Variable</vt:lpstr>
      <vt:lpstr>Pointer Variable</vt:lpstr>
      <vt:lpstr>Using A Pointer Variable</vt:lpstr>
      <vt:lpstr>Using A Pointer Variable (2)</vt:lpstr>
      <vt:lpstr>Different Uses of The asterisk *</vt:lpstr>
      <vt:lpstr>Relationship between Pointers and Arrays</vt:lpstr>
      <vt:lpstr>Pointer Arithmetic</vt:lpstr>
      <vt:lpstr>Initializing Pointers</vt:lpstr>
      <vt:lpstr>Comparing Pointers</vt:lpstr>
      <vt:lpstr>Pointers As Function Parameters</vt:lpstr>
      <vt:lpstr>Pointers And Constant Variables</vt:lpstr>
      <vt:lpstr>Function Return Pointer Result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Alaeddine Saadaoui</dc:creator>
  <cp:lastModifiedBy>Alaeddine Saadaoui</cp:lastModifiedBy>
  <cp:revision>162</cp:revision>
  <dcterms:created xsi:type="dcterms:W3CDTF">2014-08-29T16:32:33Z</dcterms:created>
  <dcterms:modified xsi:type="dcterms:W3CDTF">2014-10-03T20:42:38Z</dcterms:modified>
</cp:coreProperties>
</file>