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0B7063-506B-FE4F-9125-8705CFF6BDC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687" autoAdjust="0"/>
  </p:normalViewPr>
  <p:slideViewPr>
    <p:cSldViewPr snapToGrid="0" snapToObjects="1">
      <p:cViewPr varScale="1">
        <p:scale>
          <a:sx n="76" d="100"/>
          <a:sy n="76" d="100"/>
        </p:scale>
        <p:origin x="-20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144000" cy="8778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Characters, C-Strings &amp; string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+: returns a string that is the concatenation of two strings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Example: </a:t>
            </a:r>
            <a:r>
              <a:rPr lang="en-US" sz="2400" dirty="0" err="1" smtClean="0">
                <a:solidFill>
                  <a:srgbClr val="000000"/>
                </a:solidFill>
              </a:rPr>
              <a:t>str</a:t>
            </a:r>
            <a:r>
              <a:rPr lang="en-US" sz="2400" dirty="0" smtClean="0">
                <a:solidFill>
                  <a:srgbClr val="000000"/>
                </a:solidFill>
              </a:rPr>
              <a:t>=string1+string2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string[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]: return the character in the </a:t>
            </a:r>
            <a:r>
              <a:rPr lang="en-US" sz="2400" dirty="0" err="1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position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you </a:t>
            </a:r>
            <a:r>
              <a:rPr lang="en-US" sz="2400" dirty="0">
                <a:solidFill>
                  <a:srgbClr val="000000"/>
                </a:solidFill>
              </a:rPr>
              <a:t>can compare string:</a:t>
            </a:r>
          </a:p>
          <a:p>
            <a:pPr marL="914400" lvl="1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comparison is done character by character </a:t>
            </a:r>
          </a:p>
          <a:p>
            <a:pPr marL="914400" lvl="1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string1&gt;string2 if string1 is the first having char1&gt;char2</a:t>
            </a:r>
          </a:p>
          <a:p>
            <a:pPr marL="914400" lvl="1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err="1">
                <a:solidFill>
                  <a:srgbClr val="000000"/>
                </a:solidFill>
              </a:rPr>
              <a:t>ascii</a:t>
            </a:r>
            <a:r>
              <a:rPr lang="en-US" sz="2400" dirty="0">
                <a:solidFill>
                  <a:srgbClr val="000000"/>
                </a:solidFill>
              </a:rPr>
              <a:t> value is used to compare two characters</a:t>
            </a:r>
          </a:p>
          <a:p>
            <a:pPr marL="457200" indent="-457200">
              <a:buAutoNum type="arabicParenR" startAt="2"/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length: return the length of a string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Example: </a:t>
            </a:r>
            <a:r>
              <a:rPr lang="en-US" sz="2400" dirty="0" err="1" smtClean="0">
                <a:solidFill>
                  <a:srgbClr val="000000"/>
                </a:solidFill>
              </a:rPr>
              <a:t>len</a:t>
            </a:r>
            <a:r>
              <a:rPr lang="en-US" sz="2400" dirty="0" smtClean="0">
                <a:solidFill>
                  <a:srgbClr val="000000"/>
                </a:solidFill>
              </a:rPr>
              <a:t>=</a:t>
            </a:r>
            <a:r>
              <a:rPr lang="en-US" sz="2400" dirty="0" err="1" smtClean="0">
                <a:solidFill>
                  <a:srgbClr val="000000"/>
                </a:solidFill>
              </a:rPr>
              <a:t>string.length</a:t>
            </a:r>
            <a:r>
              <a:rPr lang="en-US" sz="2400" dirty="0" smtClean="0">
                <a:solidFill>
                  <a:srgbClr val="000000"/>
                </a:solidFill>
              </a:rPr>
              <a:t>();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append(</a:t>
            </a:r>
            <a:r>
              <a:rPr lang="en-US" sz="2400" dirty="0" err="1" smtClean="0">
                <a:solidFill>
                  <a:srgbClr val="000000"/>
                </a:solidFill>
              </a:rPr>
              <a:t>x,’a</a:t>
            </a:r>
            <a:r>
              <a:rPr lang="en-US" sz="2400" dirty="0" smtClean="0">
                <a:solidFill>
                  <a:srgbClr val="000000"/>
                </a:solidFill>
              </a:rPr>
              <a:t>’): append x copies of a to the string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append(</a:t>
            </a:r>
            <a:r>
              <a:rPr lang="en-US" sz="2400" dirty="0" err="1" smtClean="0">
                <a:solidFill>
                  <a:srgbClr val="000000"/>
                </a:solidFill>
              </a:rPr>
              <a:t>str</a:t>
            </a:r>
            <a:r>
              <a:rPr lang="en-US" sz="2400" dirty="0" smtClean="0">
                <a:solidFill>
                  <a:srgbClr val="000000"/>
                </a:solidFill>
              </a:rPr>
              <a:t>): append </a:t>
            </a:r>
            <a:r>
              <a:rPr lang="en-US" sz="2400" dirty="0" err="1" smtClean="0">
                <a:solidFill>
                  <a:srgbClr val="000000"/>
                </a:solidFill>
              </a:rPr>
              <a:t>str</a:t>
            </a:r>
            <a:r>
              <a:rPr lang="en-US" sz="2400" dirty="0" smtClean="0">
                <a:solidFill>
                  <a:srgbClr val="000000"/>
                </a:solidFill>
              </a:rPr>
              <a:t> to the string</a:t>
            </a:r>
          </a:p>
          <a:p>
            <a:pPr marL="457200" indent="-457200">
              <a:buAutoNum type="arabicParenR" startAt="2"/>
            </a:pPr>
            <a:r>
              <a:rPr lang="en-US" sz="2400" dirty="0" err="1" smtClean="0">
                <a:solidFill>
                  <a:srgbClr val="000000"/>
                </a:solidFill>
              </a:rPr>
              <a:t>substr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 err="1" smtClean="0">
                <a:solidFill>
                  <a:srgbClr val="000000"/>
                </a:solidFill>
              </a:rPr>
              <a:t>,n</a:t>
            </a:r>
            <a:r>
              <a:rPr lang="en-US" sz="2400" dirty="0" smtClean="0">
                <a:solidFill>
                  <a:srgbClr val="000000"/>
                </a:solidFill>
              </a:rPr>
              <a:t>): returns a substring of length n starting from the position I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clear(): deletes all the characters stored in string</a:t>
            </a:r>
          </a:p>
          <a:p>
            <a:pPr marL="457200" indent="-457200">
              <a:buAutoNum type="arabicParenR" startAt="2"/>
            </a:pPr>
            <a:r>
              <a:rPr lang="en-US" sz="2400" dirty="0" smtClean="0">
                <a:solidFill>
                  <a:srgbClr val="000000"/>
                </a:solidFill>
              </a:rPr>
              <a:t>find(</a:t>
            </a:r>
            <a:r>
              <a:rPr lang="en-US" sz="2400" dirty="0" err="1" smtClean="0">
                <a:solidFill>
                  <a:srgbClr val="000000"/>
                </a:solidFill>
              </a:rPr>
              <a:t>str,x</a:t>
            </a:r>
            <a:r>
              <a:rPr lang="en-US" sz="2400" dirty="0" smtClean="0">
                <a:solidFill>
                  <a:srgbClr val="000000"/>
                </a:solidFill>
              </a:rPr>
              <a:t>): return the first position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&gt;=x of the </a:t>
            </a:r>
            <a:r>
              <a:rPr lang="en-US" sz="2400" dirty="0" err="1" smtClean="0">
                <a:solidFill>
                  <a:srgbClr val="000000"/>
                </a:solidFill>
              </a:rPr>
              <a:t>str</a:t>
            </a:r>
            <a:r>
              <a:rPr lang="en-US" sz="2400" dirty="0" smtClean="0">
                <a:solidFill>
                  <a:srgbClr val="000000"/>
                </a:solidFill>
              </a:rPr>
              <a:t> if it is found in string.</a:t>
            </a:r>
          </a:p>
        </p:txBody>
      </p:sp>
    </p:spTree>
    <p:extLst>
      <p:ext uri="{BB962C8B-B14F-4D97-AF65-F5344CB8AC3E}">
        <p14:creationId xmlns:p14="http://schemas.microsoft.com/office/powerpoint/2010/main" val="249212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20" y="2368214"/>
            <a:ext cx="86828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a character has </a:t>
            </a:r>
            <a:r>
              <a:rPr lang="en-US" sz="2400" b="1" dirty="0" smtClean="0">
                <a:solidFill>
                  <a:srgbClr val="000000"/>
                </a:solidFill>
              </a:rPr>
              <a:t>char</a:t>
            </a:r>
            <a:r>
              <a:rPr lang="en-US" sz="2400" dirty="0" smtClean="0">
                <a:solidFill>
                  <a:srgbClr val="000000"/>
                </a:solidFill>
              </a:rPr>
              <a:t> type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Examples: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char c=‘c’;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char s=‘b’;</a:t>
            </a:r>
          </a:p>
          <a:p>
            <a:pPr marL="457200" indent="-457200">
              <a:buAutoNum type="arabicParenR" startAt="3"/>
            </a:pPr>
            <a:r>
              <a:rPr lang="en-US" sz="2400" dirty="0" smtClean="0">
                <a:solidFill>
                  <a:srgbClr val="000000"/>
                </a:solidFill>
              </a:rPr>
              <a:t>Remark: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c: is a name of a variable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‘c’: is a character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“c”: is a string</a:t>
            </a:r>
          </a:p>
        </p:txBody>
      </p:sp>
    </p:spTree>
    <p:extLst>
      <p:ext uri="{BB962C8B-B14F-4D97-AF65-F5344CB8AC3E}">
        <p14:creationId xmlns:p14="http://schemas.microsoft.com/office/powerpoint/2010/main" val="383852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C++ library has functions for characters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There are functions for testing: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isalpha</a:t>
            </a:r>
            <a:r>
              <a:rPr lang="en-US" sz="2400" dirty="0" smtClean="0">
                <a:solidFill>
                  <a:srgbClr val="000000"/>
                </a:solidFill>
              </a:rPr>
              <a:t>: returns true if the argument is a letter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</a:rPr>
              <a:t>islower</a:t>
            </a:r>
            <a:r>
              <a:rPr lang="en-US" sz="2400" dirty="0" smtClean="0">
                <a:solidFill>
                  <a:srgbClr val="000000"/>
                </a:solidFill>
              </a:rPr>
              <a:t>: returns true if the argument is a lowercase letter</a:t>
            </a:r>
          </a:p>
          <a:p>
            <a:pPr marL="457200" indent="-457200">
              <a:buAutoNum type="arabicParenR" startAt="3"/>
            </a:pPr>
            <a:r>
              <a:rPr lang="en-US" sz="2400" dirty="0" smtClean="0">
                <a:solidFill>
                  <a:srgbClr val="000000"/>
                </a:solidFill>
              </a:rPr>
              <a:t>There are functions for conversion: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toupper</a:t>
            </a:r>
            <a:r>
              <a:rPr lang="en-US" sz="2400" dirty="0" smtClean="0">
                <a:solidFill>
                  <a:srgbClr val="000000"/>
                </a:solidFill>
              </a:rPr>
              <a:t>: returns the uppercase equivalent of its argument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</a:rPr>
              <a:t>tolower</a:t>
            </a:r>
            <a:r>
              <a:rPr lang="en-US" sz="2400" dirty="0" smtClean="0">
                <a:solidFill>
                  <a:srgbClr val="000000"/>
                </a:solidFill>
              </a:rPr>
              <a:t>: returns the lowercase equivalent of it </a:t>
            </a:r>
            <a:r>
              <a:rPr lang="en-US" sz="2400" dirty="0" err="1" smtClean="0">
                <a:solidFill>
                  <a:srgbClr val="000000"/>
                </a:solidFill>
              </a:rPr>
              <a:t>arguement</a:t>
            </a:r>
            <a:endParaRPr lang="en-US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306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C-string is an alternative method to work with strings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C-String is a sequence of characters stored in consecutive memory locations.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end of c-string is a </a:t>
            </a:r>
            <a:r>
              <a:rPr lang="en-US" sz="2400" b="1" dirty="0" smtClean="0">
                <a:solidFill>
                  <a:srgbClr val="000000"/>
                </a:solidFill>
              </a:rPr>
              <a:t>null </a:t>
            </a:r>
            <a:r>
              <a:rPr lang="en-US" sz="2400" dirty="0" smtClean="0">
                <a:solidFill>
                  <a:srgbClr val="000000"/>
                </a:solidFill>
              </a:rPr>
              <a:t>character (</a:t>
            </a:r>
            <a:r>
              <a:rPr lang="en-US" sz="2400" b="1" dirty="0" smtClean="0">
                <a:solidFill>
                  <a:srgbClr val="000000"/>
                </a:solidFill>
              </a:rPr>
              <a:t>\0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C-Strings are stored in char arrays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Examples: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char name[9]; name is a C-String variable</a:t>
            </a:r>
          </a:p>
          <a:p>
            <a:pPr marL="914400" lvl="1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char name[]=“Jasmine”;</a:t>
            </a:r>
          </a:p>
        </p:txBody>
      </p:sp>
    </p:spTree>
    <p:extLst>
      <p:ext uri="{BB962C8B-B14F-4D97-AF65-F5344CB8AC3E}">
        <p14:creationId xmlns:p14="http://schemas.microsoft.com/office/powerpoint/2010/main" val="265623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The C++ library provides a set of functions for strings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Example: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strlen</a:t>
            </a:r>
            <a:r>
              <a:rPr lang="en-US" sz="2400" dirty="0" smtClean="0">
                <a:solidFill>
                  <a:srgbClr val="000000"/>
                </a:solidFill>
              </a:rPr>
              <a:t>: returns the length of a C-string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strcat</a:t>
            </a:r>
            <a:r>
              <a:rPr lang="en-US" sz="2400" dirty="0" smtClean="0">
                <a:solidFill>
                  <a:srgbClr val="000000"/>
                </a:solidFill>
              </a:rPr>
              <a:t>: appends a string to another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strcpy</a:t>
            </a:r>
            <a:r>
              <a:rPr lang="en-US" sz="2400" dirty="0" smtClean="0">
                <a:solidFill>
                  <a:srgbClr val="000000"/>
                </a:solidFill>
              </a:rPr>
              <a:t>: copy a string to another</a:t>
            </a:r>
          </a:p>
          <a:p>
            <a:pPr marL="914400" lvl="1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strstr</a:t>
            </a:r>
            <a:r>
              <a:rPr lang="en-US" sz="2400" dirty="0" smtClean="0">
                <a:solidFill>
                  <a:srgbClr val="000000"/>
                </a:solidFill>
              </a:rPr>
              <a:t>: search of a string inside another</a:t>
            </a:r>
          </a:p>
        </p:txBody>
      </p:sp>
    </p:spTree>
    <p:extLst>
      <p:ext uri="{BB962C8B-B14F-4D97-AF65-F5344CB8AC3E}">
        <p14:creationId xmlns:p14="http://schemas.microsoft.com/office/powerpoint/2010/main" val="3820470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C-Strings Conversion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err="1" smtClean="0">
                <a:solidFill>
                  <a:srgbClr val="000000"/>
                </a:solidFill>
              </a:rPr>
              <a:t>atoi</a:t>
            </a:r>
            <a:r>
              <a:rPr lang="en-US" sz="2400" dirty="0" smtClean="0">
                <a:solidFill>
                  <a:srgbClr val="000000"/>
                </a:solidFill>
              </a:rPr>
              <a:t>: converts a c-string to an integer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Example: </a:t>
            </a:r>
            <a:r>
              <a:rPr lang="en-US" sz="2400" dirty="0" err="1" smtClean="0">
                <a:solidFill>
                  <a:srgbClr val="000000"/>
                </a:solidFill>
              </a:rPr>
              <a:t>num</a:t>
            </a:r>
            <a:r>
              <a:rPr lang="en-US" sz="2400" dirty="0" smtClean="0">
                <a:solidFill>
                  <a:srgbClr val="000000"/>
                </a:solidFill>
              </a:rPr>
              <a:t>=</a:t>
            </a:r>
            <a:r>
              <a:rPr lang="en-US" sz="2400" dirty="0" err="1" smtClean="0">
                <a:solidFill>
                  <a:srgbClr val="000000"/>
                </a:solidFill>
              </a:rPr>
              <a:t>atoi</a:t>
            </a:r>
            <a:r>
              <a:rPr lang="en-US" sz="2400" dirty="0" smtClean="0">
                <a:solidFill>
                  <a:srgbClr val="000000"/>
                </a:solidFill>
              </a:rPr>
              <a:t>(“4569”)</a:t>
            </a:r>
          </a:p>
          <a:p>
            <a:pPr marL="457200" indent="-457200">
              <a:buAutoNum type="arabicParenR" startAt="2"/>
            </a:pPr>
            <a:r>
              <a:rPr lang="en-US" sz="2400" dirty="0" err="1" smtClean="0">
                <a:solidFill>
                  <a:srgbClr val="000000"/>
                </a:solidFill>
              </a:rPr>
              <a:t>atol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>
                <a:solidFill>
                  <a:srgbClr val="000000"/>
                </a:solidFill>
              </a:rPr>
              <a:t>converts a c-string to an </a:t>
            </a:r>
            <a:r>
              <a:rPr lang="en-US" sz="2400" dirty="0" smtClean="0">
                <a:solidFill>
                  <a:srgbClr val="000000"/>
                </a:solidFill>
              </a:rPr>
              <a:t>long integer 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 startAt="2"/>
            </a:pPr>
            <a:r>
              <a:rPr lang="en-US" sz="2400" dirty="0" err="1" smtClean="0">
                <a:solidFill>
                  <a:srgbClr val="000000"/>
                </a:solidFill>
              </a:rPr>
              <a:t>itoa</a:t>
            </a:r>
            <a:r>
              <a:rPr lang="en-US" sz="2400" dirty="0" smtClean="0">
                <a:solidFill>
                  <a:srgbClr val="000000"/>
                </a:solidFill>
              </a:rPr>
              <a:t>: converts an integer to c-string.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Format: </a:t>
            </a:r>
            <a:r>
              <a:rPr lang="en-US" sz="2400" dirty="0" err="1" smtClean="0">
                <a:solidFill>
                  <a:srgbClr val="000000"/>
                </a:solidFill>
              </a:rPr>
              <a:t>itoa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value,string,base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base 16: hexadecimal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              base 10: decimal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56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Your Own C-String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work with a c-string as an array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use pointer</a:t>
            </a: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To store a c-string entered by the user: use </a:t>
            </a:r>
            <a:r>
              <a:rPr lang="en-US" sz="2400" dirty="0" err="1" smtClean="0">
                <a:solidFill>
                  <a:srgbClr val="000000"/>
                </a:solidFill>
              </a:rPr>
              <a:t>cin.getline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line,size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char line[10];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</a:rPr>
              <a:t>cin.getline</a:t>
            </a:r>
            <a:r>
              <a:rPr lang="en-US" sz="2400" dirty="0" smtClean="0">
                <a:solidFill>
                  <a:srgbClr val="000000"/>
                </a:solidFill>
              </a:rPr>
              <a:t>(line,10);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  The </a:t>
            </a:r>
            <a:r>
              <a:rPr lang="en-US" sz="2400" dirty="0" err="1" smtClean="0">
                <a:solidFill>
                  <a:srgbClr val="000000"/>
                </a:solidFill>
              </a:rPr>
              <a:t>cin</a:t>
            </a:r>
            <a:r>
              <a:rPr lang="en-US" sz="2400" dirty="0" smtClean="0">
                <a:solidFill>
                  <a:srgbClr val="000000"/>
                </a:solidFill>
              </a:rPr>
              <a:t> will automatically append the null terminator to the end of the string.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5593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string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string: data type provided by C++ to work with strings</a:t>
            </a: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Y</a:t>
            </a:r>
            <a:r>
              <a:rPr lang="en-US" sz="2400" dirty="0" smtClean="0">
                <a:solidFill>
                  <a:srgbClr val="000000"/>
                </a:solidFill>
              </a:rPr>
              <a:t>ou need to include </a:t>
            </a:r>
            <a:r>
              <a:rPr lang="en-US" sz="2400" dirty="0" smtClean="0">
                <a:solidFill>
                  <a:srgbClr val="FF0000"/>
                </a:solidFill>
              </a:rPr>
              <a:t>string header file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solidFill>
                  <a:srgbClr val="000000"/>
                </a:solidFill>
              </a:rPr>
              <a:t>Read a line of input: use </a:t>
            </a:r>
            <a:r>
              <a:rPr lang="en-US" sz="2400" dirty="0" err="1" smtClean="0">
                <a:solidFill>
                  <a:srgbClr val="000000"/>
                </a:solidFill>
              </a:rPr>
              <a:t>getline</a:t>
            </a:r>
            <a:r>
              <a:rPr lang="en-US" sz="2400" dirty="0" smtClean="0">
                <a:solidFill>
                  <a:srgbClr val="000000"/>
                </a:solidFill>
              </a:rPr>
              <a:t>():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Example: </a:t>
            </a:r>
            <a:r>
              <a:rPr lang="en-US" sz="2400" dirty="0" err="1" smtClean="0">
                <a:solidFill>
                  <a:srgbClr val="000000"/>
                </a:solidFill>
              </a:rPr>
              <a:t>getline</a:t>
            </a:r>
            <a:r>
              <a:rPr lang="en-US" sz="2400" dirty="0" smtClean="0">
                <a:solidFill>
                  <a:srgbClr val="000000"/>
                </a:solidFill>
              </a:rPr>
              <a:t>(name,10);</a:t>
            </a:r>
          </a:p>
        </p:txBody>
      </p:sp>
    </p:spTree>
    <p:extLst>
      <p:ext uri="{BB962C8B-B14F-4D97-AF65-F5344CB8AC3E}">
        <p14:creationId xmlns:p14="http://schemas.microsoft.com/office/powerpoint/2010/main" val="2307633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string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36821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000000"/>
                </a:solidFill>
              </a:rPr>
              <a:t>string t</a:t>
            </a:r>
            <a:r>
              <a:rPr lang="en-US" sz="2400" dirty="0" smtClean="0">
                <a:solidFill>
                  <a:srgbClr val="000000"/>
                </a:solidFill>
              </a:rPr>
              <a:t>: defines an empty string variable named t 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000000"/>
                </a:solidFill>
              </a:rPr>
              <a:t>string name(“</a:t>
            </a:r>
            <a:r>
              <a:rPr lang="en-US" sz="2400" b="1" dirty="0" err="1" smtClean="0">
                <a:solidFill>
                  <a:srgbClr val="000000"/>
                </a:solidFill>
              </a:rPr>
              <a:t>william</a:t>
            </a:r>
            <a:r>
              <a:rPr lang="en-US" sz="2400" b="1" dirty="0" smtClean="0">
                <a:solidFill>
                  <a:srgbClr val="000000"/>
                </a:solidFill>
              </a:rPr>
              <a:t>”)</a:t>
            </a:r>
            <a:r>
              <a:rPr lang="en-US" sz="2400" dirty="0" smtClean="0">
                <a:solidFill>
                  <a:srgbClr val="000000"/>
                </a:solidFill>
              </a:rPr>
              <a:t>: defines a string initialized with “</a:t>
            </a:r>
            <a:r>
              <a:rPr lang="en-US" sz="2400" dirty="0" err="1" smtClean="0">
                <a:solidFill>
                  <a:srgbClr val="000000"/>
                </a:solidFill>
              </a:rPr>
              <a:t>william</a:t>
            </a:r>
            <a:r>
              <a:rPr lang="en-US" sz="2400" dirty="0" smtClean="0">
                <a:solidFill>
                  <a:srgbClr val="000000"/>
                </a:solidFill>
              </a:rPr>
              <a:t>”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000000"/>
                </a:solidFill>
              </a:rPr>
              <a:t>string value1(value2)</a:t>
            </a:r>
            <a:r>
              <a:rPr lang="en-US" sz="2400" dirty="0" smtClean="0">
                <a:solidFill>
                  <a:srgbClr val="000000"/>
                </a:solidFill>
              </a:rPr>
              <a:t>: defines a string value1 which is a copy of value2</a:t>
            </a:r>
          </a:p>
          <a:p>
            <a:pPr marL="457200" indent="-457200">
              <a:buAutoNum type="arabicParenR"/>
            </a:pPr>
            <a:r>
              <a:rPr lang="en-US" sz="2400" b="1" dirty="0" smtClean="0">
                <a:solidFill>
                  <a:srgbClr val="000000"/>
                </a:solidFill>
              </a:rPr>
              <a:t>string line(‘a’,10)</a:t>
            </a:r>
            <a:r>
              <a:rPr lang="en-US" sz="2400" dirty="0" smtClean="0">
                <a:solidFill>
                  <a:srgbClr val="000000"/>
                </a:solidFill>
              </a:rPr>
              <a:t>: define a string line initialized with 10 ‘a’ characters</a:t>
            </a:r>
          </a:p>
        </p:txBody>
      </p:sp>
    </p:spTree>
    <p:extLst>
      <p:ext uri="{BB962C8B-B14F-4D97-AF65-F5344CB8AC3E}">
        <p14:creationId xmlns:p14="http://schemas.microsoft.com/office/powerpoint/2010/main" val="79501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1230</TotalTime>
  <Words>669</Words>
  <Application>Microsoft Macintosh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Perception</vt:lpstr>
      <vt:lpstr>Characters, C-Strings &amp; string class</vt:lpstr>
      <vt:lpstr>Character Type</vt:lpstr>
      <vt:lpstr>Character Operations</vt:lpstr>
      <vt:lpstr>C-Strings</vt:lpstr>
      <vt:lpstr>C-Strings Functions</vt:lpstr>
      <vt:lpstr>C-Strings Conversion Functions</vt:lpstr>
      <vt:lpstr>Writing Your Own C-String Function</vt:lpstr>
      <vt:lpstr>C++ string class</vt:lpstr>
      <vt:lpstr>Define a string variable</vt:lpstr>
      <vt:lpstr>string operators</vt:lpstr>
      <vt:lpstr>string functions</vt:lpstr>
      <vt:lpstr>PowerPoint Presentation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Alaeddine Saadaoui</dc:creator>
  <cp:lastModifiedBy>Alaeddine Saadaoui</cp:lastModifiedBy>
  <cp:revision>215</cp:revision>
  <dcterms:created xsi:type="dcterms:W3CDTF">2014-08-29T16:32:33Z</dcterms:created>
  <dcterms:modified xsi:type="dcterms:W3CDTF">2014-10-08T21:09:18Z</dcterms:modified>
</cp:coreProperties>
</file>