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1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3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Piercefield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Stack – Using Linked List</a:t>
            </a:r>
          </a:p>
          <a:p>
            <a:pPr lvl="1"/>
            <a:r>
              <a:rPr lang="en-US" dirty="0" smtClean="0"/>
              <a:t>Class: Public methods push, pop, display,*top=null and </a:t>
            </a:r>
            <a:r>
              <a:rPr lang="en-US" dirty="0" err="1" smtClean="0"/>
              <a:t>traverse_maze</a:t>
            </a:r>
            <a:endParaRPr lang="en-US" dirty="0" smtClean="0"/>
          </a:p>
          <a:p>
            <a:pPr lvl="1"/>
            <a:r>
              <a:rPr lang="en-US" dirty="0" smtClean="0"/>
              <a:t>Private members: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name_written</a:t>
            </a:r>
            <a:r>
              <a:rPr lang="en-US" dirty="0" smtClean="0"/>
              <a:t>, string direction, </a:t>
            </a:r>
            <a:r>
              <a:rPr lang="en-US" dirty="0" err="1" smtClean="0"/>
              <a:t>bool</a:t>
            </a:r>
            <a:r>
              <a:rPr lang="en-US" dirty="0" smtClean="0"/>
              <a:t> found,  and *next.</a:t>
            </a:r>
          </a:p>
          <a:p>
            <a:pPr lvl="2"/>
            <a:r>
              <a:rPr lang="en-US" dirty="0" smtClean="0"/>
              <a:t>Main: </a:t>
            </a:r>
          </a:p>
          <a:p>
            <a:pPr lvl="2"/>
            <a:r>
              <a:rPr lang="en-US" dirty="0" smtClean="0"/>
              <a:t>If(</a:t>
            </a:r>
            <a:r>
              <a:rPr lang="en-US" dirty="0" err="1" smtClean="0"/>
              <a:t>traverse_maze</a:t>
            </a:r>
            <a:r>
              <a:rPr lang="en-US" dirty="0" smtClean="0"/>
              <a:t>())</a:t>
            </a:r>
          </a:p>
          <a:p>
            <a:pPr lvl="3"/>
            <a:r>
              <a:rPr lang="en-US" dirty="0" err="1" smtClean="0"/>
              <a:t>Cout</a:t>
            </a:r>
            <a:r>
              <a:rPr lang="en-US" dirty="0" smtClean="0"/>
              <a:t> &lt;&lt; “you found it”</a:t>
            </a:r>
          </a:p>
          <a:p>
            <a:pPr marL="914400" lvl="3" indent="0">
              <a:buNone/>
            </a:pPr>
            <a:r>
              <a:rPr lang="en-US" dirty="0" smtClean="0"/>
              <a:t>Else </a:t>
            </a:r>
          </a:p>
          <a:p>
            <a:pPr marL="914400" lvl="3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“we’re lost”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53973"/>
            <a:ext cx="7408333" cy="4360484"/>
          </a:xfrm>
        </p:spPr>
        <p:txBody>
          <a:bodyPr/>
          <a:lstStyle/>
          <a:p>
            <a:r>
              <a:rPr lang="en-US" sz="1200" dirty="0" err="1" smtClean="0"/>
              <a:t>Bool</a:t>
            </a:r>
            <a:r>
              <a:rPr lang="en-US" sz="1200" smtClean="0"/>
              <a:t> Traverse_maze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Class list</a:t>
            </a:r>
          </a:p>
          <a:p>
            <a:r>
              <a:rPr lang="en-US" sz="1200" dirty="0" err="1" smtClean="0"/>
              <a:t>List.o</a:t>
            </a:r>
            <a:endParaRPr lang="en-US" sz="1200" dirty="0" smtClean="0"/>
          </a:p>
          <a:p>
            <a:pPr lvl="1"/>
            <a:r>
              <a:rPr lang="en-US" sz="1200" dirty="0" err="1" smtClean="0"/>
              <a:t>Cout</a:t>
            </a:r>
            <a:r>
              <a:rPr lang="en-US" sz="1200" dirty="0" smtClean="0"/>
              <a:t> &lt;&lt; Step forward &amp; write name</a:t>
            </a:r>
          </a:p>
          <a:p>
            <a:pPr lvl="1"/>
            <a:r>
              <a:rPr lang="en-US" sz="1200" dirty="0" err="1" smtClean="0"/>
              <a:t>o.name</a:t>
            </a:r>
            <a:r>
              <a:rPr lang="en-US" sz="1200" dirty="0" smtClean="0"/>
              <a:t> =true</a:t>
            </a:r>
          </a:p>
          <a:p>
            <a:pPr lvl="1"/>
            <a:r>
              <a:rPr lang="en-US" sz="1200" dirty="0" err="1" smtClean="0"/>
              <a:t>Cout</a:t>
            </a:r>
            <a:r>
              <a:rPr lang="en-US" sz="1200" dirty="0" smtClean="0"/>
              <a:t> &lt;&lt; have you found the tapestry?</a:t>
            </a:r>
          </a:p>
          <a:p>
            <a:pPr lvl="1"/>
            <a:r>
              <a:rPr lang="en-US" sz="1200" dirty="0" err="1" smtClean="0"/>
              <a:t>Cin</a:t>
            </a:r>
            <a:r>
              <a:rPr lang="en-US" sz="1200" dirty="0" smtClean="0"/>
              <a:t>  &gt;&gt; </a:t>
            </a:r>
            <a:r>
              <a:rPr lang="en-US" sz="1200" dirty="0" err="1" smtClean="0"/>
              <a:t>o..found</a:t>
            </a:r>
            <a:endParaRPr lang="en-US" sz="1200" dirty="0" smtClean="0"/>
          </a:p>
          <a:p>
            <a:pPr lvl="1"/>
            <a:r>
              <a:rPr lang="en-US" sz="1200" dirty="0" smtClean="0"/>
              <a:t>If(found true)</a:t>
            </a:r>
          </a:p>
          <a:p>
            <a:pPr lvl="2"/>
            <a:r>
              <a:rPr lang="en-US" sz="1200" dirty="0" err="1" smtClean="0"/>
              <a:t>Cout</a:t>
            </a:r>
            <a:r>
              <a:rPr lang="en-US" sz="1200" dirty="0" smtClean="0"/>
              <a:t> &lt;&lt; pick up the tapestry and turn around</a:t>
            </a:r>
          </a:p>
          <a:p>
            <a:pPr lvl="2"/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/>
              <a:t>o</a:t>
            </a:r>
            <a:r>
              <a:rPr lang="en-US" sz="1200" dirty="0" err="1" smtClean="0"/>
              <a:t>.display</a:t>
            </a:r>
            <a:r>
              <a:rPr lang="en-US" sz="1200" dirty="0" smtClean="0"/>
              <a:t>()   (while loop to display the opposite of the direction saved (left or right))</a:t>
            </a:r>
          </a:p>
          <a:p>
            <a:pPr lvl="2"/>
            <a:r>
              <a:rPr lang="en-US" sz="1200" dirty="0" smtClean="0"/>
              <a:t>Return </a:t>
            </a:r>
            <a:r>
              <a:rPr lang="en-US" sz="1200" dirty="0" err="1"/>
              <a:t>o</a:t>
            </a:r>
            <a:r>
              <a:rPr lang="en-US" sz="1200" dirty="0" err="1" smtClean="0"/>
              <a:t>.found</a:t>
            </a:r>
            <a:endParaRPr lang="en-US" sz="1200" dirty="0" smtClean="0"/>
          </a:p>
          <a:p>
            <a:pPr lvl="1"/>
            <a:r>
              <a:rPr lang="en-US" sz="1200" dirty="0" smtClean="0"/>
              <a:t>Else</a:t>
            </a:r>
          </a:p>
          <a:p>
            <a:pPr lvl="2"/>
            <a:r>
              <a:rPr lang="en-US" sz="1200" dirty="0" smtClean="0"/>
              <a:t>	turn right 90 degrees</a:t>
            </a:r>
            <a:endParaRPr lang="en-US" sz="1200" dirty="0"/>
          </a:p>
          <a:p>
            <a:pPr lvl="2"/>
            <a:r>
              <a:rPr lang="en-US" sz="1200" dirty="0" smtClean="0"/>
              <a:t>wall? If no(Name on ground(if(yes)-return false)(or </a:t>
            </a:r>
            <a:r>
              <a:rPr lang="en-US" sz="1200" dirty="0" err="1" smtClean="0"/>
              <a:t>traverse_maze</a:t>
            </a:r>
            <a:r>
              <a:rPr lang="en-US" sz="1200" dirty="0" smtClean="0"/>
              <a:t> for directions back)</a:t>
            </a:r>
          </a:p>
          <a:p>
            <a:pPr lvl="3"/>
            <a:r>
              <a:rPr lang="en-US" sz="1200" dirty="0" smtClean="0"/>
              <a:t>Else{save  </a:t>
            </a:r>
            <a:r>
              <a:rPr lang="en-US" sz="1200" dirty="0"/>
              <a:t>direction </a:t>
            </a:r>
            <a:r>
              <a:rPr lang="en-US" sz="1200" dirty="0" smtClean="0"/>
              <a:t>“right” </a:t>
            </a:r>
            <a:r>
              <a:rPr lang="en-US" sz="1200" dirty="0"/>
              <a:t>in </a:t>
            </a:r>
            <a:r>
              <a:rPr lang="en-US" sz="1200" dirty="0" err="1" smtClean="0"/>
              <a:t>o.direction</a:t>
            </a:r>
            <a:r>
              <a:rPr lang="en-US" sz="1200" dirty="0" smtClean="0"/>
              <a:t> ,</a:t>
            </a:r>
            <a:r>
              <a:rPr lang="en-US" sz="1200" dirty="0" err="1" smtClean="0"/>
              <a:t>traverse_maze</a:t>
            </a:r>
            <a:r>
              <a:rPr lang="en-US" sz="1200" dirty="0" smtClean="0"/>
              <a:t>()}</a:t>
            </a:r>
          </a:p>
          <a:p>
            <a:pPr lvl="2"/>
            <a:r>
              <a:rPr lang="en-US" sz="1200" dirty="0" smtClean="0"/>
              <a:t>Else turn left 90 degrees(same operation, save as straight)</a:t>
            </a:r>
          </a:p>
          <a:p>
            <a:pPr lvl="2"/>
            <a:r>
              <a:rPr lang="en-US" sz="1200" dirty="0" smtClean="0"/>
              <a:t>Else turn left 90 degrees again (same operation, save this as left)</a:t>
            </a:r>
          </a:p>
          <a:p>
            <a:r>
              <a:rPr lang="en-US" sz="1400" dirty="0" smtClean="0"/>
              <a:t>Return found</a:t>
            </a:r>
          </a:p>
          <a:p>
            <a:pPr lvl="2"/>
            <a:endParaRPr lang="en-US" sz="1000" dirty="0" smtClean="0"/>
          </a:p>
          <a:p>
            <a:pPr lvl="2"/>
            <a:endParaRPr lang="en-US" sz="10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590</TotalTime>
  <Words>146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Program 3 Design</vt:lpstr>
      <vt:lpstr>Data Structures</vt:lpstr>
      <vt:lpstr>Data Structures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3 Design</dc:title>
  <dc:creator>James Logan Piercefield</dc:creator>
  <cp:lastModifiedBy>James Logan Piercefield</cp:lastModifiedBy>
  <cp:revision>9</cp:revision>
  <dcterms:created xsi:type="dcterms:W3CDTF">2015-06-18T15:48:17Z</dcterms:created>
  <dcterms:modified xsi:type="dcterms:W3CDTF">2015-06-19T01:39:11Z</dcterms:modified>
</cp:coreProperties>
</file>