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76" r:id="rId3"/>
    <p:sldId id="277" r:id="rId4"/>
    <p:sldId id="278" r:id="rId5"/>
    <p:sldId id="279" r:id="rId6"/>
    <p:sldId id="280" r:id="rId7"/>
    <p:sldId id="257" r:id="rId8"/>
    <p:sldId id="258" r:id="rId9"/>
    <p:sldId id="264" r:id="rId10"/>
    <p:sldId id="263" r:id="rId11"/>
    <p:sldId id="260" r:id="rId12"/>
    <p:sldId id="261" r:id="rId13"/>
    <p:sldId id="265" r:id="rId14"/>
    <p:sldId id="25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823F6-4A38-ED4B-BBA7-B88850F76243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2B9E9-99F1-DA4D-AB8B-CDBE11DC6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www.rsc.org</a:t>
            </a:r>
            <a:r>
              <a:rPr lang="en-US" dirty="0" smtClean="0"/>
              <a:t>/learn-chemistry/collections/spectroscopy/introduction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B9E9-99F1-DA4D-AB8B-CDBE11DC6B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5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2B9E9-99F1-DA4D-AB8B-CDBE11DC6B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7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1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5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4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79D1F-0AFD-3048-9085-1D2C34078E2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3CAF-D834-CF4E-B3E8-B4133B56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7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9144000" cy="6465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7192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Spectroscopy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5677"/>
            <a:ext cx="6400800" cy="56242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Astro</a:t>
            </a:r>
            <a:r>
              <a:rPr lang="en-US" sz="2400" dirty="0" smtClean="0">
                <a:solidFill>
                  <a:srgbClr val="FF0000"/>
                </a:solidFill>
              </a:rPr>
              <a:t> 101</a:t>
            </a:r>
          </a:p>
        </p:txBody>
      </p:sp>
    </p:spTree>
    <p:extLst>
      <p:ext uri="{BB962C8B-B14F-4D97-AF65-F5344CB8AC3E}">
        <p14:creationId xmlns:p14="http://schemas.microsoft.com/office/powerpoint/2010/main" val="2066987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128" y="0"/>
            <a:ext cx="8229600" cy="1143000"/>
          </a:xfrm>
        </p:spPr>
        <p:txBody>
          <a:bodyPr/>
          <a:lstStyle/>
          <a:p>
            <a:r>
              <a:rPr lang="en-US" dirty="0" smtClean="0"/>
              <a:t>Unique Absorption/Emission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918709"/>
            <a:ext cx="4461670" cy="26100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7607"/>
          <a:stretch/>
        </p:blipFill>
        <p:spPr>
          <a:xfrm>
            <a:off x="3184071" y="3195638"/>
            <a:ext cx="6350000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6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714"/>
            <a:ext cx="9035142" cy="45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3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"/>
            <a:ext cx="8229600" cy="1143000"/>
          </a:xfrm>
        </p:spPr>
        <p:txBody>
          <a:bodyPr/>
          <a:lstStyle/>
          <a:p>
            <a:r>
              <a:rPr lang="en-US" dirty="0" smtClean="0"/>
              <a:t>From colors to a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5495"/>
            <a:ext cx="5080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3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"/>
            <a:ext cx="8229600" cy="1143000"/>
          </a:xfrm>
        </p:spPr>
        <p:txBody>
          <a:bodyPr/>
          <a:lstStyle/>
          <a:p>
            <a:r>
              <a:rPr lang="en-US" dirty="0" smtClean="0"/>
              <a:t>From colors to a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145495"/>
            <a:ext cx="5080000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7940"/>
            <a:ext cx="5216071" cy="34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7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40"/>
            <a:ext cx="5216071" cy="34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0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3530600"/>
            <a:ext cx="5080000" cy="332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40"/>
            <a:ext cx="5216071" cy="34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1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500"/>
            <a:ext cx="9144000" cy="315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10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6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composition</a:t>
            </a:r>
          </a:p>
        </p:txBody>
      </p:sp>
    </p:spTree>
    <p:extLst>
      <p:ext uri="{BB962C8B-B14F-4D97-AF65-F5344CB8AC3E}">
        <p14:creationId xmlns:p14="http://schemas.microsoft.com/office/powerpoint/2010/main" val="61157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composition</a:t>
            </a:r>
          </a:p>
          <a:p>
            <a:r>
              <a:rPr lang="en-US" dirty="0" smtClean="0"/>
              <a:t>Galaxy age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518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(That’s right now!)</a:t>
            </a:r>
          </a:p>
        </p:txBody>
      </p:sp>
    </p:spTree>
    <p:extLst>
      <p:ext uri="{BB962C8B-B14F-4D97-AF65-F5344CB8AC3E}">
        <p14:creationId xmlns:p14="http://schemas.microsoft.com/office/powerpoint/2010/main" val="50692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composition</a:t>
            </a:r>
          </a:p>
          <a:p>
            <a:r>
              <a:rPr lang="en-US" dirty="0" smtClean="0"/>
              <a:t>Galaxy age</a:t>
            </a:r>
          </a:p>
          <a:p>
            <a:r>
              <a:rPr lang="en-US" dirty="0" smtClean="0"/>
              <a:t>Stellar properties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943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composition</a:t>
            </a:r>
          </a:p>
          <a:p>
            <a:r>
              <a:rPr lang="en-US" dirty="0" smtClean="0"/>
              <a:t>Galaxy age</a:t>
            </a:r>
          </a:p>
          <a:p>
            <a:r>
              <a:rPr lang="en-US" dirty="0" smtClean="0"/>
              <a:t>Stellar properties</a:t>
            </a:r>
          </a:p>
          <a:p>
            <a:r>
              <a:rPr lang="en-US" dirty="0" err="1" smtClean="0"/>
              <a:t>Exoplanet</a:t>
            </a:r>
            <a:r>
              <a:rPr lang="en-US" dirty="0" smtClean="0"/>
              <a:t> composition/temperature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751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composition</a:t>
            </a:r>
          </a:p>
          <a:p>
            <a:r>
              <a:rPr lang="en-US" dirty="0" smtClean="0"/>
              <a:t>Galaxy age</a:t>
            </a:r>
          </a:p>
          <a:p>
            <a:r>
              <a:rPr lang="en-US" dirty="0" smtClean="0"/>
              <a:t>Stellar properties</a:t>
            </a:r>
          </a:p>
          <a:p>
            <a:r>
              <a:rPr lang="en-US" dirty="0" err="1" smtClean="0"/>
              <a:t>Exoplanet</a:t>
            </a:r>
            <a:r>
              <a:rPr lang="en-US" dirty="0" smtClean="0"/>
              <a:t> composition/temperature</a:t>
            </a:r>
          </a:p>
          <a:p>
            <a:r>
              <a:rPr lang="en-US" dirty="0" smtClean="0"/>
              <a:t>Distances/velocities of stars/galaxies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891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composition</a:t>
            </a:r>
          </a:p>
          <a:p>
            <a:r>
              <a:rPr lang="en-US" dirty="0" smtClean="0"/>
              <a:t>Galaxy age</a:t>
            </a:r>
          </a:p>
          <a:p>
            <a:r>
              <a:rPr lang="en-US" dirty="0" smtClean="0"/>
              <a:t>Stellar properties</a:t>
            </a:r>
          </a:p>
          <a:p>
            <a:r>
              <a:rPr lang="en-US" dirty="0" err="1" smtClean="0"/>
              <a:t>Exoplanet</a:t>
            </a:r>
            <a:r>
              <a:rPr lang="en-US" dirty="0" smtClean="0"/>
              <a:t> composition/temperature</a:t>
            </a:r>
          </a:p>
          <a:p>
            <a:r>
              <a:rPr lang="en-US" dirty="0" smtClean="0"/>
              <a:t>Distances/velocities of stars/galaxies</a:t>
            </a:r>
          </a:p>
          <a:p>
            <a:r>
              <a:rPr lang="en-US" dirty="0" smtClean="0"/>
              <a:t>Determining supernova type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6996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spectroscopy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Galaxy composition</a:t>
            </a:r>
          </a:p>
          <a:p>
            <a:r>
              <a:rPr lang="en-US" dirty="0" smtClean="0"/>
              <a:t>Galaxy age</a:t>
            </a:r>
          </a:p>
          <a:p>
            <a:r>
              <a:rPr lang="en-US" dirty="0" smtClean="0"/>
              <a:t>Stellar properties</a:t>
            </a:r>
          </a:p>
          <a:p>
            <a:r>
              <a:rPr lang="en-US" dirty="0" err="1" smtClean="0"/>
              <a:t>Exoplanet</a:t>
            </a:r>
            <a:r>
              <a:rPr lang="en-US" dirty="0" smtClean="0"/>
              <a:t> composition/temperature</a:t>
            </a:r>
          </a:p>
          <a:p>
            <a:r>
              <a:rPr lang="en-US" dirty="0" smtClean="0"/>
              <a:t>Distances/velocities of stars/galaxies</a:t>
            </a:r>
          </a:p>
          <a:p>
            <a:r>
              <a:rPr lang="en-US" dirty="0" smtClean="0"/>
              <a:t>Determining supernova type</a:t>
            </a:r>
          </a:p>
          <a:p>
            <a:r>
              <a:rPr lang="en-US" dirty="0" smtClean="0"/>
              <a:t>Much more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7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1 (now)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Raising Questions</a:t>
            </a:r>
          </a:p>
          <a:p>
            <a:pPr lvl="1"/>
            <a:r>
              <a:rPr lang="en-US" dirty="0" smtClean="0"/>
              <a:t>Begin Investigation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4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062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Lab 1 (now)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Raising Questions</a:t>
            </a:r>
          </a:p>
          <a:p>
            <a:pPr lvl="1"/>
            <a:r>
              <a:rPr lang="en-US" dirty="0" smtClean="0"/>
              <a:t>Begin Investigation</a:t>
            </a:r>
          </a:p>
          <a:p>
            <a:r>
              <a:rPr lang="en-US" dirty="0" smtClean="0"/>
              <a:t>Lab 2</a:t>
            </a:r>
          </a:p>
          <a:p>
            <a:pPr lvl="1"/>
            <a:r>
              <a:rPr lang="en-US" dirty="0" smtClean="0"/>
              <a:t>Finish Investigations</a:t>
            </a:r>
          </a:p>
          <a:p>
            <a:pPr lvl="1"/>
            <a:r>
              <a:rPr lang="en-US" dirty="0" smtClean="0"/>
              <a:t>Short writing assignment</a:t>
            </a:r>
          </a:p>
          <a:p>
            <a:pPr lvl="1"/>
            <a:r>
              <a:rPr lang="en-US" dirty="0" smtClean="0"/>
              <a:t>Posters</a:t>
            </a:r>
          </a:p>
          <a:p>
            <a:pPr lvl="1"/>
            <a:r>
              <a:rPr lang="en-US" dirty="0" smtClean="0"/>
              <a:t>Synthesis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ckbody_O_4911_q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21" y="-11620"/>
            <a:ext cx="3282974" cy="3282974"/>
          </a:xfrm>
          <a:prstGeom prst="rect">
            <a:avLst/>
          </a:prstGeom>
        </p:spPr>
      </p:pic>
      <p:pic>
        <p:nvPicPr>
          <p:cNvPr id="5" name="Picture 4" descr="blackbody_O_8997_q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25" y="0"/>
            <a:ext cx="3294595" cy="3294595"/>
          </a:xfrm>
          <a:prstGeom prst="rect">
            <a:avLst/>
          </a:prstGeom>
        </p:spPr>
      </p:pic>
      <p:pic>
        <p:nvPicPr>
          <p:cNvPr id="6" name="Picture 5" descr="blackbody_O_14592_q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173" y="20965"/>
            <a:ext cx="3273630" cy="3273630"/>
          </a:xfrm>
          <a:prstGeom prst="rect">
            <a:avLst/>
          </a:prstGeom>
        </p:spPr>
      </p:pic>
      <p:pic>
        <p:nvPicPr>
          <p:cNvPr id="7" name="Picture 6" descr="color_B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21" y="3294595"/>
            <a:ext cx="3527598" cy="17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(That’s right now!)</a:t>
            </a:r>
          </a:p>
          <a:p>
            <a:r>
              <a:rPr lang="en-US" dirty="0" smtClean="0"/>
              <a:t>Raising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9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(That’s right now!)</a:t>
            </a:r>
          </a:p>
          <a:p>
            <a:r>
              <a:rPr lang="en-US" dirty="0" smtClean="0"/>
              <a:t>Raising Questions</a:t>
            </a:r>
          </a:p>
          <a:p>
            <a:r>
              <a:rPr lang="en-US" dirty="0" smtClean="0"/>
              <a:t>Investigations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8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(That’s right now!)</a:t>
            </a:r>
          </a:p>
          <a:p>
            <a:r>
              <a:rPr lang="en-US" dirty="0" smtClean="0"/>
              <a:t>Raising Questions</a:t>
            </a:r>
          </a:p>
          <a:p>
            <a:r>
              <a:rPr lang="en-US" dirty="0" smtClean="0"/>
              <a:t>Investigations</a:t>
            </a:r>
          </a:p>
          <a:p>
            <a:r>
              <a:rPr lang="en-US" dirty="0" smtClean="0"/>
              <a:t>Culminating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(That’s right now!)</a:t>
            </a:r>
          </a:p>
          <a:p>
            <a:r>
              <a:rPr lang="en-US" dirty="0" smtClean="0"/>
              <a:t>Raising Questions</a:t>
            </a:r>
          </a:p>
          <a:p>
            <a:r>
              <a:rPr lang="en-US" dirty="0" smtClean="0"/>
              <a:t>Investigations</a:t>
            </a:r>
          </a:p>
          <a:p>
            <a:r>
              <a:rPr lang="en-US" dirty="0" smtClean="0"/>
              <a:t>Culminating Assessment</a:t>
            </a:r>
          </a:p>
          <a:p>
            <a:r>
              <a:rPr lang="en-US" dirty="0" smtClean="0"/>
              <a:t>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2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Electromagnetic Spectrum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1138"/>
            <a:ext cx="9144000" cy="2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1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Electromagnetic Spectrum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1138"/>
            <a:ext cx="9144000" cy="2297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00" y="4033157"/>
            <a:ext cx="42418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91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128" y="0"/>
            <a:ext cx="8229600" cy="1143000"/>
          </a:xfrm>
        </p:spPr>
        <p:txBody>
          <a:bodyPr/>
          <a:lstStyle/>
          <a:p>
            <a:r>
              <a:rPr lang="en-US" dirty="0" smtClean="0"/>
              <a:t>Unique Absorption/Emission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607"/>
          <a:stretch/>
        </p:blipFill>
        <p:spPr>
          <a:xfrm>
            <a:off x="3184071" y="3195638"/>
            <a:ext cx="6350000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7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Words>266</Words>
  <Application>Microsoft Macintosh PowerPoint</Application>
  <PresentationFormat>On-screen Show (4:3)</PresentationFormat>
  <Paragraphs>86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Spectroscopy</vt:lpstr>
      <vt:lpstr>Inquiry Process</vt:lpstr>
      <vt:lpstr>Inquiry Process</vt:lpstr>
      <vt:lpstr>Inquiry Process</vt:lpstr>
      <vt:lpstr>Inquiry Process</vt:lpstr>
      <vt:lpstr>Inquiry Process</vt:lpstr>
      <vt:lpstr>The Electromagnetic Spectrum</vt:lpstr>
      <vt:lpstr>The Electromagnetic Spectrum</vt:lpstr>
      <vt:lpstr>Unique Absorption/Emission</vt:lpstr>
      <vt:lpstr>Unique Absorption/Emission</vt:lpstr>
      <vt:lpstr>PowerPoint Presentation</vt:lpstr>
      <vt:lpstr>From colors to a plot</vt:lpstr>
      <vt:lpstr>From colors to a plot</vt:lpstr>
      <vt:lpstr>PowerPoint Presentation</vt:lpstr>
      <vt:lpstr>PowerPoint Presentation</vt:lpstr>
      <vt:lpstr>PowerPoint Presentation</vt:lpstr>
      <vt:lpstr>What is spectroscopy used for?</vt:lpstr>
      <vt:lpstr>What is spectroscopy used for?</vt:lpstr>
      <vt:lpstr>What is spectroscopy used for?</vt:lpstr>
      <vt:lpstr>What is spectroscopy used for?</vt:lpstr>
      <vt:lpstr>What is spectroscopy used for?</vt:lpstr>
      <vt:lpstr>What is spectroscopy used for?</vt:lpstr>
      <vt:lpstr>What is spectroscopy used for?</vt:lpstr>
      <vt:lpstr>What is spectroscopy used for?</vt:lpstr>
      <vt:lpstr>Timeline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</dc:creator>
  <cp:lastModifiedBy>Justin</cp:lastModifiedBy>
  <cp:revision>9</cp:revision>
  <dcterms:created xsi:type="dcterms:W3CDTF">2019-07-29T16:22:46Z</dcterms:created>
  <dcterms:modified xsi:type="dcterms:W3CDTF">2019-09-26T17:07:05Z</dcterms:modified>
</cp:coreProperties>
</file>